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B7AED-E783-499F-AC97-75A4A0A5A756}" v="51" dt="2024-01-01T21:31:07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victor gallucci moreira" userId="72676fe758639b5c" providerId="LiveId" clId="{3BEB7AED-E783-499F-AC97-75A4A0A5A756}"/>
    <pc:docChg chg="undo custSel addSld modSld modMainMaster">
      <pc:chgData name="joão victor gallucci moreira" userId="72676fe758639b5c" providerId="LiveId" clId="{3BEB7AED-E783-499F-AC97-75A4A0A5A756}" dt="2024-01-01T21:39:42.819" v="5352" actId="113"/>
      <pc:docMkLst>
        <pc:docMk/>
      </pc:docMkLst>
      <pc:sldChg chg="modSp mod">
        <pc:chgData name="joão victor gallucci moreira" userId="72676fe758639b5c" providerId="LiveId" clId="{3BEB7AED-E783-499F-AC97-75A4A0A5A756}" dt="2024-01-01T19:40:07.655" v="760" actId="1076"/>
        <pc:sldMkLst>
          <pc:docMk/>
          <pc:sldMk cId="2793865619" sldId="262"/>
        </pc:sldMkLst>
        <pc:spChg chg="mod">
          <ac:chgData name="joão victor gallucci moreira" userId="72676fe758639b5c" providerId="LiveId" clId="{3BEB7AED-E783-499F-AC97-75A4A0A5A756}" dt="2024-01-01T19:39:57.503" v="759" actId="1076"/>
          <ac:spMkLst>
            <pc:docMk/>
            <pc:sldMk cId="2793865619" sldId="262"/>
            <ac:spMk id="2" creationId="{FC03F975-3430-BA92-E68B-CFC6938F1BD3}"/>
          </ac:spMkLst>
        </pc:spChg>
        <pc:spChg chg="mod">
          <ac:chgData name="joão victor gallucci moreira" userId="72676fe758639b5c" providerId="LiveId" clId="{3BEB7AED-E783-499F-AC97-75A4A0A5A756}" dt="2024-01-01T19:39:50.916" v="758" actId="1076"/>
          <ac:spMkLst>
            <pc:docMk/>
            <pc:sldMk cId="2793865619" sldId="262"/>
            <ac:spMk id="3" creationId="{7FD45F16-0C56-4D48-7D0D-00118DDB6C12}"/>
          </ac:spMkLst>
        </pc:spChg>
        <pc:spChg chg="mod">
          <ac:chgData name="joão victor gallucci moreira" userId="72676fe758639b5c" providerId="LiveId" clId="{3BEB7AED-E783-499F-AC97-75A4A0A5A756}" dt="2024-01-01T19:40:07.655" v="760" actId="1076"/>
          <ac:spMkLst>
            <pc:docMk/>
            <pc:sldMk cId="2793865619" sldId="262"/>
            <ac:spMk id="4" creationId="{45E84055-8BEA-5A27-2246-86D32E47C35E}"/>
          </ac:spMkLst>
        </pc:spChg>
        <pc:picChg chg="mod">
          <ac:chgData name="joão victor gallucci moreira" userId="72676fe758639b5c" providerId="LiveId" clId="{3BEB7AED-E783-499F-AC97-75A4A0A5A756}" dt="2024-01-01T19:39:30.861" v="756" actId="1076"/>
          <ac:picMkLst>
            <pc:docMk/>
            <pc:sldMk cId="2793865619" sldId="262"/>
            <ac:picMk id="5" creationId="{1266B988-21B5-5F77-BF4F-EE5C04365AC6}"/>
          </ac:picMkLst>
        </pc:picChg>
      </pc:sldChg>
      <pc:sldChg chg="modSp mod setBg">
        <pc:chgData name="joão victor gallucci moreira" userId="72676fe758639b5c" providerId="LiveId" clId="{3BEB7AED-E783-499F-AC97-75A4A0A5A756}" dt="2024-01-01T20:00:56.910" v="850"/>
        <pc:sldMkLst>
          <pc:docMk/>
          <pc:sldMk cId="311073959" sldId="265"/>
        </pc:sldMkLst>
        <pc:spChg chg="mod">
          <ac:chgData name="joão victor gallucci moreira" userId="72676fe758639b5c" providerId="LiveId" clId="{3BEB7AED-E783-499F-AC97-75A4A0A5A756}" dt="2024-01-01T19:38:01.272" v="728" actId="1076"/>
          <ac:spMkLst>
            <pc:docMk/>
            <pc:sldMk cId="311073959" sldId="265"/>
            <ac:spMk id="4" creationId="{EEDB3D8B-F5DF-36F1-5F42-FC30D8B62796}"/>
          </ac:spMkLst>
        </pc:spChg>
      </pc:sldChg>
      <pc:sldChg chg="addSp delSp modSp mod setBg">
        <pc:chgData name="joão victor gallucci moreira" userId="72676fe758639b5c" providerId="LiveId" clId="{3BEB7AED-E783-499F-AC97-75A4A0A5A756}" dt="2024-01-01T19:37:29.357" v="726" actId="14100"/>
        <pc:sldMkLst>
          <pc:docMk/>
          <pc:sldMk cId="3988881050" sldId="266"/>
        </pc:sldMkLst>
        <pc:spChg chg="mod">
          <ac:chgData name="joão victor gallucci moreira" userId="72676fe758639b5c" providerId="LiveId" clId="{3BEB7AED-E783-499F-AC97-75A4A0A5A756}" dt="2024-01-01T19:37:29.357" v="726" actId="14100"/>
          <ac:spMkLst>
            <pc:docMk/>
            <pc:sldMk cId="3988881050" sldId="266"/>
            <ac:spMk id="3" creationId="{61D77027-3194-DF6B-5220-89DCB48FA37E}"/>
          </ac:spMkLst>
        </pc:spChg>
        <pc:spChg chg="add del">
          <ac:chgData name="joão victor gallucci moreira" userId="72676fe758639b5c" providerId="LiveId" clId="{3BEB7AED-E783-499F-AC97-75A4A0A5A756}" dt="2024-01-01T19:37:00.198" v="723" actId="26606"/>
          <ac:spMkLst>
            <pc:docMk/>
            <pc:sldMk cId="3988881050" sldId="266"/>
            <ac:spMk id="8" creationId="{32768DCD-B824-413A-B330-8D57ADB3724C}"/>
          </ac:spMkLst>
        </pc:spChg>
        <pc:spChg chg="add del">
          <ac:chgData name="joão victor gallucci moreira" userId="72676fe758639b5c" providerId="LiveId" clId="{3BEB7AED-E783-499F-AC97-75A4A0A5A756}" dt="2024-01-01T19:37:00.198" v="723" actId="26606"/>
          <ac:spMkLst>
            <pc:docMk/>
            <pc:sldMk cId="3988881050" sldId="266"/>
            <ac:spMk id="10" creationId="{96E45848-BEDA-4F24-9C4E-DA2120958262}"/>
          </ac:spMkLst>
        </pc:spChg>
        <pc:spChg chg="add del">
          <ac:chgData name="joão victor gallucci moreira" userId="72676fe758639b5c" providerId="LiveId" clId="{3BEB7AED-E783-499F-AC97-75A4A0A5A756}" dt="2024-01-01T19:37:00.198" v="723" actId="26606"/>
          <ac:spMkLst>
            <pc:docMk/>
            <pc:sldMk cId="3988881050" sldId="266"/>
            <ac:spMk id="12" creationId="{B2BB8117-A903-442C-9223-A4FEB85C3271}"/>
          </ac:spMkLst>
        </pc:spChg>
        <pc:spChg chg="add del">
          <ac:chgData name="joão victor gallucci moreira" userId="72676fe758639b5c" providerId="LiveId" clId="{3BEB7AED-E783-499F-AC97-75A4A0A5A756}" dt="2024-01-01T19:37:00.198" v="723" actId="26606"/>
          <ac:spMkLst>
            <pc:docMk/>
            <pc:sldMk cId="3988881050" sldId="266"/>
            <ac:spMk id="14" creationId="{C59300B8-3117-43F8-9F8E-68DB9F002F92}"/>
          </ac:spMkLst>
        </pc:spChg>
        <pc:spChg chg="add del">
          <ac:chgData name="joão victor gallucci moreira" userId="72676fe758639b5c" providerId="LiveId" clId="{3BEB7AED-E783-499F-AC97-75A4A0A5A756}" dt="2024-01-01T19:37:00.198" v="723" actId="26606"/>
          <ac:spMkLst>
            <pc:docMk/>
            <pc:sldMk cId="3988881050" sldId="266"/>
            <ac:spMk id="16" creationId="{1AFAE680-42C1-4104-B74F-B0A8F1FB264A}"/>
          </ac:spMkLst>
        </pc:spChg>
        <pc:spChg chg="add del">
          <ac:chgData name="joão victor gallucci moreira" userId="72676fe758639b5c" providerId="LiveId" clId="{3BEB7AED-E783-499F-AC97-75A4A0A5A756}" dt="2024-01-01T19:37:00.198" v="723" actId="26606"/>
          <ac:spMkLst>
            <pc:docMk/>
            <pc:sldMk cId="3988881050" sldId="266"/>
            <ac:spMk id="18" creationId="{828A8BA9-B3FE-4C96-A0A1-72A0D2C85578}"/>
          </ac:spMkLst>
        </pc:spChg>
      </pc:sldChg>
      <pc:sldChg chg="addSp modSp new mod">
        <pc:chgData name="joão victor gallucci moreira" userId="72676fe758639b5c" providerId="LiveId" clId="{3BEB7AED-E783-499F-AC97-75A4A0A5A756}" dt="2024-01-01T19:50:46.162" v="781" actId="14100"/>
        <pc:sldMkLst>
          <pc:docMk/>
          <pc:sldMk cId="2379660259" sldId="267"/>
        </pc:sldMkLst>
        <pc:picChg chg="add mod modCrop">
          <ac:chgData name="joão victor gallucci moreira" userId="72676fe758639b5c" providerId="LiveId" clId="{3BEB7AED-E783-499F-AC97-75A4A0A5A756}" dt="2024-01-01T19:50:25.416" v="777" actId="1076"/>
          <ac:picMkLst>
            <pc:docMk/>
            <pc:sldMk cId="2379660259" sldId="267"/>
            <ac:picMk id="3" creationId="{771FB44F-2C03-BCD1-7124-98A9726A12A3}"/>
          </ac:picMkLst>
        </pc:picChg>
        <pc:picChg chg="add mod modCrop">
          <ac:chgData name="joão victor gallucci moreira" userId="72676fe758639b5c" providerId="LiveId" clId="{3BEB7AED-E783-499F-AC97-75A4A0A5A756}" dt="2024-01-01T19:50:46.162" v="781" actId="14100"/>
          <ac:picMkLst>
            <pc:docMk/>
            <pc:sldMk cId="2379660259" sldId="267"/>
            <ac:picMk id="5" creationId="{931DB4A5-F292-10EB-581A-4E65736EAF77}"/>
          </ac:picMkLst>
        </pc:picChg>
      </pc:sldChg>
      <pc:sldChg chg="addSp modSp new mod setBg">
        <pc:chgData name="joão victor gallucci moreira" userId="72676fe758639b5c" providerId="LiveId" clId="{3BEB7AED-E783-499F-AC97-75A4A0A5A756}" dt="2024-01-01T21:07:48.455" v="3678" actId="113"/>
        <pc:sldMkLst>
          <pc:docMk/>
          <pc:sldMk cId="2440041829" sldId="268"/>
        </pc:sldMkLst>
        <pc:spChg chg="mod">
          <ac:chgData name="joão victor gallucci moreira" userId="72676fe758639b5c" providerId="LiveId" clId="{3BEB7AED-E783-499F-AC97-75A4A0A5A756}" dt="2024-01-01T20:02:27.992" v="886" actId="1076"/>
          <ac:spMkLst>
            <pc:docMk/>
            <pc:sldMk cId="2440041829" sldId="268"/>
            <ac:spMk id="2" creationId="{1B13FD19-7D0A-BB43-7050-DD2D01675FD5}"/>
          </ac:spMkLst>
        </pc:spChg>
        <pc:spChg chg="mod">
          <ac:chgData name="joão victor gallucci moreira" userId="72676fe758639b5c" providerId="LiveId" clId="{3BEB7AED-E783-499F-AC97-75A4A0A5A756}" dt="2024-01-01T21:07:48.455" v="3678" actId="113"/>
          <ac:spMkLst>
            <pc:docMk/>
            <pc:sldMk cId="2440041829" sldId="268"/>
            <ac:spMk id="3" creationId="{2F812AC8-986E-8F7B-5552-DF99588E95E4}"/>
          </ac:spMkLst>
        </pc:spChg>
        <pc:spChg chg="add mod">
          <ac:chgData name="joão victor gallucci moreira" userId="72676fe758639b5c" providerId="LiveId" clId="{3BEB7AED-E783-499F-AC97-75A4A0A5A756}" dt="2024-01-01T20:02:19.160" v="884" actId="1076"/>
          <ac:spMkLst>
            <pc:docMk/>
            <pc:sldMk cId="2440041829" sldId="268"/>
            <ac:spMk id="5" creationId="{23B68D93-3D9B-FE95-E716-4A240C2F2B8A}"/>
          </ac:spMkLst>
        </pc:spChg>
      </pc:sldChg>
      <pc:sldChg chg="addSp delSp modSp new mod setBg">
        <pc:chgData name="joão victor gallucci moreira" userId="72676fe758639b5c" providerId="LiveId" clId="{3BEB7AED-E783-499F-AC97-75A4A0A5A756}" dt="2024-01-01T20:10:04.604" v="1154" actId="1076"/>
        <pc:sldMkLst>
          <pc:docMk/>
          <pc:sldMk cId="3849195765" sldId="269"/>
        </pc:sldMkLst>
        <pc:spChg chg="del mod">
          <ac:chgData name="joão victor gallucci moreira" userId="72676fe758639b5c" providerId="LiveId" clId="{3BEB7AED-E783-499F-AC97-75A4A0A5A756}" dt="2024-01-01T20:04:20.078" v="895" actId="21"/>
          <ac:spMkLst>
            <pc:docMk/>
            <pc:sldMk cId="3849195765" sldId="269"/>
            <ac:spMk id="2" creationId="{0D4D3987-6550-873B-8FA8-EBC3AA3B672F}"/>
          </ac:spMkLst>
        </pc:spChg>
        <pc:spChg chg="add del mo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3" creationId="{C59275B2-138C-155A-8297-FDD7E83F0D8F}"/>
          </ac:spMkLst>
        </pc:spChg>
        <pc:spChg chg="add del">
          <ac:chgData name="joão victor gallucci moreira" userId="72676fe758639b5c" providerId="LiveId" clId="{3BEB7AED-E783-499F-AC97-75A4A0A5A756}" dt="2024-01-01T20:03:24.095" v="889" actId="26606"/>
          <ac:spMkLst>
            <pc:docMk/>
            <pc:sldMk cId="3849195765" sldId="269"/>
            <ac:spMk id="8" creationId="{32768DCD-B824-413A-B330-8D57ADB3724C}"/>
          </ac:spMkLst>
        </pc:spChg>
        <pc:spChg chg="add del">
          <ac:chgData name="joão victor gallucci moreira" userId="72676fe758639b5c" providerId="LiveId" clId="{3BEB7AED-E783-499F-AC97-75A4A0A5A756}" dt="2024-01-01T20:03:24.095" v="889" actId="26606"/>
          <ac:spMkLst>
            <pc:docMk/>
            <pc:sldMk cId="3849195765" sldId="269"/>
            <ac:spMk id="10" creationId="{96E45848-BEDA-4F24-9C4E-DA2120958262}"/>
          </ac:spMkLst>
        </pc:spChg>
        <pc:spChg chg="add del">
          <ac:chgData name="joão victor gallucci moreira" userId="72676fe758639b5c" providerId="LiveId" clId="{3BEB7AED-E783-499F-AC97-75A4A0A5A756}" dt="2024-01-01T20:03:24.095" v="889" actId="26606"/>
          <ac:spMkLst>
            <pc:docMk/>
            <pc:sldMk cId="3849195765" sldId="269"/>
            <ac:spMk id="12" creationId="{B2BB8117-A903-442C-9223-A4FEB85C3271}"/>
          </ac:spMkLst>
        </pc:spChg>
        <pc:spChg chg="add del">
          <ac:chgData name="joão victor gallucci moreira" userId="72676fe758639b5c" providerId="LiveId" clId="{3BEB7AED-E783-499F-AC97-75A4A0A5A756}" dt="2024-01-01T20:03:24.095" v="889" actId="26606"/>
          <ac:spMkLst>
            <pc:docMk/>
            <pc:sldMk cId="3849195765" sldId="269"/>
            <ac:spMk id="14" creationId="{C59300B8-3117-43F8-9F8E-68DB9F002F92}"/>
          </ac:spMkLst>
        </pc:spChg>
        <pc:spChg chg="add del">
          <ac:chgData name="joão victor gallucci moreira" userId="72676fe758639b5c" providerId="LiveId" clId="{3BEB7AED-E783-499F-AC97-75A4A0A5A756}" dt="2024-01-01T20:03:24.095" v="889" actId="26606"/>
          <ac:spMkLst>
            <pc:docMk/>
            <pc:sldMk cId="3849195765" sldId="269"/>
            <ac:spMk id="16" creationId="{1AFAE680-42C1-4104-B74F-B0A8F1FB264A}"/>
          </ac:spMkLst>
        </pc:spChg>
        <pc:spChg chg="add del">
          <ac:chgData name="joão victor gallucci moreira" userId="72676fe758639b5c" providerId="LiveId" clId="{3BEB7AED-E783-499F-AC97-75A4A0A5A756}" dt="2024-01-01T20:03:24.095" v="889" actId="26606"/>
          <ac:spMkLst>
            <pc:docMk/>
            <pc:sldMk cId="3849195765" sldId="269"/>
            <ac:spMk id="18" creationId="{828A8BA9-B3FE-4C96-A0A1-72A0D2C85578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0" creationId="{377EEE43-07DA-416C-BA88-38EC03D9BB06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1" creationId="{DD7EAFE6-2BB9-41FB-9CF4-588CFC708774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2" creationId="{750EC4DE-F284-4544-AAF6-428F8EF2D3E8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3" creationId="{DA61C1F0-A277-4B62-82D2-FBE805E4095C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4" creationId="{F0512BFB-6618-49CF-88ED-49005831804D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5" creationId="{C86A6268-2941-4E74-AE5F-8CC7FB7A7C08}"/>
          </ac:spMkLst>
        </pc:spChg>
        <pc:spChg chg="add del">
          <ac:chgData name="joão victor gallucci moreira" userId="72676fe758639b5c" providerId="LiveId" clId="{3BEB7AED-E783-499F-AC97-75A4A0A5A756}" dt="2024-01-01T20:03:26.316" v="891" actId="26606"/>
          <ac:spMkLst>
            <pc:docMk/>
            <pc:sldMk cId="3849195765" sldId="269"/>
            <ac:spMk id="26" creationId="{A8BF747D-E4A5-425D-A0CC-D75559A856CA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28" creationId="{DD7EAFE6-2BB9-41FB-9CF4-588CFC708774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29" creationId="{8C37C960-91F5-4F61-B2CD-8A037920720B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30" creationId="{69524929-325F-4CC4-89F2-74EDDDC6BB0A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31" creationId="{00D17641-B7BA-4826-BC7C-92172791CEE5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32" creationId="{151FC7BE-4DC6-4061-98EB-C48DCFFF6FF5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33" creationId="{3D4CA8B8-30A6-49D9-99C0-3ADAF9741C42}"/>
          </ac:spMkLst>
        </pc:spChg>
        <pc:spChg chg="add del">
          <ac:chgData name="joão victor gallucci moreira" userId="72676fe758639b5c" providerId="LiveId" clId="{3BEB7AED-E783-499F-AC97-75A4A0A5A756}" dt="2024-01-01T20:03:27.819" v="893" actId="26606"/>
          <ac:spMkLst>
            <pc:docMk/>
            <pc:sldMk cId="3849195765" sldId="269"/>
            <ac:spMk id="34" creationId="{022809AF-EB43-4FA3-93FF-87D535C7186D}"/>
          </ac:spMkLst>
        </pc:spChg>
        <pc:spChg chg="ad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36" creationId="{32768DCD-B824-413A-B330-8D57ADB3724C}"/>
          </ac:spMkLst>
        </pc:spChg>
        <pc:spChg chg="ad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37" creationId="{96E45848-BEDA-4F24-9C4E-DA2120958262}"/>
          </ac:spMkLst>
        </pc:spChg>
        <pc:spChg chg="ad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38" creationId="{B2BB8117-A903-442C-9223-A4FEB85C3271}"/>
          </ac:spMkLst>
        </pc:spChg>
        <pc:spChg chg="ad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39" creationId="{C59300B8-3117-43F8-9F8E-68DB9F002F92}"/>
          </ac:spMkLst>
        </pc:spChg>
        <pc:spChg chg="ad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40" creationId="{1AFAE680-42C1-4104-B74F-B0A8F1FB264A}"/>
          </ac:spMkLst>
        </pc:spChg>
        <pc:spChg chg="add">
          <ac:chgData name="joão victor gallucci moreira" userId="72676fe758639b5c" providerId="LiveId" clId="{3BEB7AED-E783-499F-AC97-75A4A0A5A756}" dt="2024-01-01T20:03:27.827" v="894" actId="26606"/>
          <ac:spMkLst>
            <pc:docMk/>
            <pc:sldMk cId="3849195765" sldId="269"/>
            <ac:spMk id="41" creationId="{828A8BA9-B3FE-4C96-A0A1-72A0D2C85578}"/>
          </ac:spMkLst>
        </pc:spChg>
        <pc:spChg chg="add mod">
          <ac:chgData name="joão victor gallucci moreira" userId="72676fe758639b5c" providerId="LiveId" clId="{3BEB7AED-E783-499F-AC97-75A4A0A5A756}" dt="2024-01-01T20:07:59.881" v="1145" actId="14100"/>
          <ac:spMkLst>
            <pc:docMk/>
            <pc:sldMk cId="3849195765" sldId="269"/>
            <ac:spMk id="42" creationId="{C59275B2-138C-155A-8297-FDD7E83F0D8F}"/>
          </ac:spMkLst>
        </pc:spChg>
        <pc:picChg chg="add mod modCrop">
          <ac:chgData name="joão victor gallucci moreira" userId="72676fe758639b5c" providerId="LiveId" clId="{3BEB7AED-E783-499F-AC97-75A4A0A5A756}" dt="2024-01-01T20:10:04.604" v="1154" actId="1076"/>
          <ac:picMkLst>
            <pc:docMk/>
            <pc:sldMk cId="3849195765" sldId="269"/>
            <ac:picMk id="5" creationId="{96FBF9F9-EB77-312B-24D4-81E1DA8FDF1D}"/>
          </ac:picMkLst>
        </pc:picChg>
      </pc:sldChg>
      <pc:sldChg chg="addSp modSp new mod setBg">
        <pc:chgData name="joão victor gallucci moreira" userId="72676fe758639b5c" providerId="LiveId" clId="{3BEB7AED-E783-499F-AC97-75A4A0A5A756}" dt="2024-01-01T20:40:50.360" v="2510" actId="113"/>
        <pc:sldMkLst>
          <pc:docMk/>
          <pc:sldMk cId="3762132489" sldId="270"/>
        </pc:sldMkLst>
        <pc:spChg chg="mod">
          <ac:chgData name="joão victor gallucci moreira" userId="72676fe758639b5c" providerId="LiveId" clId="{3BEB7AED-E783-499F-AC97-75A4A0A5A756}" dt="2024-01-01T20:12:33.274" v="1184" actId="1076"/>
          <ac:spMkLst>
            <pc:docMk/>
            <pc:sldMk cId="3762132489" sldId="270"/>
            <ac:spMk id="2" creationId="{69B43549-D2B9-31E9-602E-65CAEC9C2DF2}"/>
          </ac:spMkLst>
        </pc:spChg>
        <pc:spChg chg="mod">
          <ac:chgData name="joão victor gallucci moreira" userId="72676fe758639b5c" providerId="LiveId" clId="{3BEB7AED-E783-499F-AC97-75A4A0A5A756}" dt="2024-01-01T20:30:22.216" v="1915" actId="113"/>
          <ac:spMkLst>
            <pc:docMk/>
            <pc:sldMk cId="3762132489" sldId="270"/>
            <ac:spMk id="3" creationId="{8B26EBB8-98F2-9B6A-1CCA-A8CFC8A58C66}"/>
          </ac:spMkLst>
        </pc:spChg>
        <pc:spChg chg="add mod">
          <ac:chgData name="joão victor gallucci moreira" userId="72676fe758639b5c" providerId="LiveId" clId="{3BEB7AED-E783-499F-AC97-75A4A0A5A756}" dt="2024-01-01T20:40:50.360" v="2510" actId="113"/>
          <ac:spMkLst>
            <pc:docMk/>
            <pc:sldMk cId="3762132489" sldId="270"/>
            <ac:spMk id="4" creationId="{C8EC19E5-BF97-44F6-31F5-DA889B1660D6}"/>
          </ac:spMkLst>
        </pc:spChg>
        <pc:spChg chg="add">
          <ac:chgData name="joão victor gallucci moreira" userId="72676fe758639b5c" providerId="LiveId" clId="{3BEB7AED-E783-499F-AC97-75A4A0A5A756}" dt="2024-01-01T20:12:07.429" v="1156" actId="26606"/>
          <ac:spMkLst>
            <pc:docMk/>
            <pc:sldMk cId="3762132489" sldId="270"/>
            <ac:spMk id="8" creationId="{32768DCD-B824-413A-B330-8D57ADB3724C}"/>
          </ac:spMkLst>
        </pc:spChg>
        <pc:spChg chg="add">
          <ac:chgData name="joão victor gallucci moreira" userId="72676fe758639b5c" providerId="LiveId" clId="{3BEB7AED-E783-499F-AC97-75A4A0A5A756}" dt="2024-01-01T20:12:07.429" v="1156" actId="26606"/>
          <ac:spMkLst>
            <pc:docMk/>
            <pc:sldMk cId="3762132489" sldId="270"/>
            <ac:spMk id="10" creationId="{96E45848-BEDA-4F24-9C4E-DA2120958262}"/>
          </ac:spMkLst>
        </pc:spChg>
        <pc:spChg chg="add">
          <ac:chgData name="joão victor gallucci moreira" userId="72676fe758639b5c" providerId="LiveId" clId="{3BEB7AED-E783-499F-AC97-75A4A0A5A756}" dt="2024-01-01T20:12:07.429" v="1156" actId="26606"/>
          <ac:spMkLst>
            <pc:docMk/>
            <pc:sldMk cId="3762132489" sldId="270"/>
            <ac:spMk id="12" creationId="{B2BB8117-A903-442C-9223-A4FEB85C3271}"/>
          </ac:spMkLst>
        </pc:spChg>
        <pc:spChg chg="add">
          <ac:chgData name="joão victor gallucci moreira" userId="72676fe758639b5c" providerId="LiveId" clId="{3BEB7AED-E783-499F-AC97-75A4A0A5A756}" dt="2024-01-01T20:12:07.429" v="1156" actId="26606"/>
          <ac:spMkLst>
            <pc:docMk/>
            <pc:sldMk cId="3762132489" sldId="270"/>
            <ac:spMk id="14" creationId="{C59300B8-3117-43F8-9F8E-68DB9F002F92}"/>
          </ac:spMkLst>
        </pc:spChg>
        <pc:spChg chg="add">
          <ac:chgData name="joão victor gallucci moreira" userId="72676fe758639b5c" providerId="LiveId" clId="{3BEB7AED-E783-499F-AC97-75A4A0A5A756}" dt="2024-01-01T20:12:07.429" v="1156" actId="26606"/>
          <ac:spMkLst>
            <pc:docMk/>
            <pc:sldMk cId="3762132489" sldId="270"/>
            <ac:spMk id="16" creationId="{1AFAE680-42C1-4104-B74F-B0A8F1FB264A}"/>
          </ac:spMkLst>
        </pc:spChg>
        <pc:spChg chg="add">
          <ac:chgData name="joão victor gallucci moreira" userId="72676fe758639b5c" providerId="LiveId" clId="{3BEB7AED-E783-499F-AC97-75A4A0A5A756}" dt="2024-01-01T20:12:07.429" v="1156" actId="26606"/>
          <ac:spMkLst>
            <pc:docMk/>
            <pc:sldMk cId="3762132489" sldId="270"/>
            <ac:spMk id="18" creationId="{828A8BA9-B3FE-4C96-A0A1-72A0D2C85578}"/>
          </ac:spMkLst>
        </pc:spChg>
      </pc:sldChg>
      <pc:sldChg chg="addSp modSp new mod">
        <pc:chgData name="joão victor gallucci moreira" userId="72676fe758639b5c" providerId="LiveId" clId="{3BEB7AED-E783-499F-AC97-75A4A0A5A756}" dt="2024-01-01T21:07:38.838" v="3677" actId="14100"/>
        <pc:sldMkLst>
          <pc:docMk/>
          <pc:sldMk cId="4149259279" sldId="271"/>
        </pc:sldMkLst>
        <pc:spChg chg="mod">
          <ac:chgData name="joão victor gallucci moreira" userId="72676fe758639b5c" providerId="LiveId" clId="{3BEB7AED-E783-499F-AC97-75A4A0A5A756}" dt="2024-01-01T20:44:09.902" v="2569" actId="403"/>
          <ac:spMkLst>
            <pc:docMk/>
            <pc:sldMk cId="4149259279" sldId="271"/>
            <ac:spMk id="2" creationId="{ECE20865-6CDF-DD25-2E47-E3966346C9EF}"/>
          </ac:spMkLst>
        </pc:spChg>
        <pc:spChg chg="mod">
          <ac:chgData name="joão victor gallucci moreira" userId="72676fe758639b5c" providerId="LiveId" clId="{3BEB7AED-E783-499F-AC97-75A4A0A5A756}" dt="2024-01-01T21:07:38.838" v="3677" actId="14100"/>
          <ac:spMkLst>
            <pc:docMk/>
            <pc:sldMk cId="4149259279" sldId="271"/>
            <ac:spMk id="3" creationId="{E0E63EB1-62BE-D5EA-161A-F5494D0844F5}"/>
          </ac:spMkLst>
        </pc:spChg>
        <pc:spChg chg="add mod">
          <ac:chgData name="joão victor gallucci moreira" userId="72676fe758639b5c" providerId="LiveId" clId="{3BEB7AED-E783-499F-AC97-75A4A0A5A756}" dt="2024-01-01T20:44:25.850" v="2577" actId="1076"/>
          <ac:spMkLst>
            <pc:docMk/>
            <pc:sldMk cId="4149259279" sldId="271"/>
            <ac:spMk id="5" creationId="{70037024-41AE-F00B-9E8A-C427C44589BF}"/>
          </ac:spMkLst>
        </pc:spChg>
      </pc:sldChg>
      <pc:sldChg chg="modSp new mod">
        <pc:chgData name="joão victor gallucci moreira" userId="72676fe758639b5c" providerId="LiveId" clId="{3BEB7AED-E783-499F-AC97-75A4A0A5A756}" dt="2024-01-01T20:57:52.042" v="3626" actId="1076"/>
        <pc:sldMkLst>
          <pc:docMk/>
          <pc:sldMk cId="664825167" sldId="272"/>
        </pc:sldMkLst>
        <pc:spChg chg="mod">
          <ac:chgData name="joão victor gallucci moreira" userId="72676fe758639b5c" providerId="LiveId" clId="{3BEB7AED-E783-499F-AC97-75A4A0A5A756}" dt="2024-01-01T20:57:52.042" v="3626" actId="1076"/>
          <ac:spMkLst>
            <pc:docMk/>
            <pc:sldMk cId="664825167" sldId="272"/>
            <ac:spMk id="2" creationId="{9699DCD6-240C-3C32-C0F0-132849CA9923}"/>
          </ac:spMkLst>
        </pc:spChg>
        <pc:spChg chg="mod">
          <ac:chgData name="joão victor gallucci moreira" userId="72676fe758639b5c" providerId="LiveId" clId="{3BEB7AED-E783-499F-AC97-75A4A0A5A756}" dt="2024-01-01T20:57:47.315" v="3625" actId="27636"/>
          <ac:spMkLst>
            <pc:docMk/>
            <pc:sldMk cId="664825167" sldId="272"/>
            <ac:spMk id="3" creationId="{047EEE62-D716-7C5A-E083-952D4F42CE9B}"/>
          </ac:spMkLst>
        </pc:spChg>
      </pc:sldChg>
      <pc:sldChg chg="addSp modSp new mod">
        <pc:chgData name="joão victor gallucci moreira" userId="72676fe758639b5c" providerId="LiveId" clId="{3BEB7AED-E783-499F-AC97-75A4A0A5A756}" dt="2024-01-01T21:08:34.239" v="3680" actId="1076"/>
        <pc:sldMkLst>
          <pc:docMk/>
          <pc:sldMk cId="3717302694" sldId="273"/>
        </pc:sldMkLst>
        <pc:spChg chg="mod">
          <ac:chgData name="joão victor gallucci moreira" userId="72676fe758639b5c" providerId="LiveId" clId="{3BEB7AED-E783-499F-AC97-75A4A0A5A756}" dt="2024-01-01T21:07:10.726" v="3668" actId="1076"/>
          <ac:spMkLst>
            <pc:docMk/>
            <pc:sldMk cId="3717302694" sldId="273"/>
            <ac:spMk id="2" creationId="{2C4875E2-4705-7F56-1B00-4A767C60E02E}"/>
          </ac:spMkLst>
        </pc:spChg>
        <pc:spChg chg="mod">
          <ac:chgData name="joão victor gallucci moreira" userId="72676fe758639b5c" providerId="LiveId" clId="{3BEB7AED-E783-499F-AC97-75A4A0A5A756}" dt="2024-01-01T21:07:20.774" v="3675" actId="113"/>
          <ac:spMkLst>
            <pc:docMk/>
            <pc:sldMk cId="3717302694" sldId="273"/>
            <ac:spMk id="3" creationId="{270AEED8-7512-14BE-AABF-E0F30212EE6A}"/>
          </ac:spMkLst>
        </pc:spChg>
        <pc:spChg chg="add mod">
          <ac:chgData name="joão victor gallucci moreira" userId="72676fe758639b5c" providerId="LiveId" clId="{3BEB7AED-E783-499F-AC97-75A4A0A5A756}" dt="2024-01-01T21:08:34.239" v="3680" actId="1076"/>
          <ac:spMkLst>
            <pc:docMk/>
            <pc:sldMk cId="3717302694" sldId="273"/>
            <ac:spMk id="5" creationId="{804113E2-F76B-0E64-7E95-78F9DFF1957E}"/>
          </ac:spMkLst>
        </pc:spChg>
      </pc:sldChg>
      <pc:sldChg chg="addSp modSp new mod">
        <pc:chgData name="joão victor gallucci moreira" userId="72676fe758639b5c" providerId="LiveId" clId="{3BEB7AED-E783-499F-AC97-75A4A0A5A756}" dt="2024-01-01T21:20:11.530" v="4248" actId="114"/>
        <pc:sldMkLst>
          <pc:docMk/>
          <pc:sldMk cId="1187440657" sldId="274"/>
        </pc:sldMkLst>
        <pc:spChg chg="mod">
          <ac:chgData name="joão victor gallucci moreira" userId="72676fe758639b5c" providerId="LiveId" clId="{3BEB7AED-E783-499F-AC97-75A4A0A5A756}" dt="2024-01-01T21:09:06.977" v="3711" actId="1076"/>
          <ac:spMkLst>
            <pc:docMk/>
            <pc:sldMk cId="1187440657" sldId="274"/>
            <ac:spMk id="2" creationId="{65C2DD54-7DF2-4033-1208-81FDB79D5871}"/>
          </ac:spMkLst>
        </pc:spChg>
        <pc:spChg chg="mod">
          <ac:chgData name="joão victor gallucci moreira" userId="72676fe758639b5c" providerId="LiveId" clId="{3BEB7AED-E783-499F-AC97-75A4A0A5A756}" dt="2024-01-01T21:11:50.352" v="3964" actId="27636"/>
          <ac:spMkLst>
            <pc:docMk/>
            <pc:sldMk cId="1187440657" sldId="274"/>
            <ac:spMk id="3" creationId="{0AC0A5C6-47D2-785D-D5F7-FD7A48F118C1}"/>
          </ac:spMkLst>
        </pc:spChg>
        <pc:spChg chg="add mod">
          <ac:chgData name="joão victor gallucci moreira" userId="72676fe758639b5c" providerId="LiveId" clId="{3BEB7AED-E783-499F-AC97-75A4A0A5A756}" dt="2024-01-01T21:15:18.163" v="3986" actId="1076"/>
          <ac:spMkLst>
            <pc:docMk/>
            <pc:sldMk cId="1187440657" sldId="274"/>
            <ac:spMk id="8" creationId="{E1CE2B9C-D757-178F-5D1E-F37DDB4B8E71}"/>
          </ac:spMkLst>
        </pc:spChg>
        <pc:spChg chg="add mod">
          <ac:chgData name="joão victor gallucci moreira" userId="72676fe758639b5c" providerId="LiveId" clId="{3BEB7AED-E783-499F-AC97-75A4A0A5A756}" dt="2024-01-01T21:17:21.450" v="4157" actId="113"/>
          <ac:spMkLst>
            <pc:docMk/>
            <pc:sldMk cId="1187440657" sldId="274"/>
            <ac:spMk id="9" creationId="{7C953F78-CD39-C22A-C4DE-60701D0B48A1}"/>
          </ac:spMkLst>
        </pc:spChg>
        <pc:spChg chg="add mod">
          <ac:chgData name="joão victor gallucci moreira" userId="72676fe758639b5c" providerId="LiveId" clId="{3BEB7AED-E783-499F-AC97-75A4A0A5A756}" dt="2024-01-01T21:20:11.530" v="4248" actId="114"/>
          <ac:spMkLst>
            <pc:docMk/>
            <pc:sldMk cId="1187440657" sldId="274"/>
            <ac:spMk id="10" creationId="{003EB926-02EB-BF00-3338-D4EBD1614C6B}"/>
          </ac:spMkLst>
        </pc:spChg>
        <pc:picChg chg="add mod modCrop">
          <ac:chgData name="joão victor gallucci moreira" userId="72676fe758639b5c" providerId="LiveId" clId="{3BEB7AED-E783-499F-AC97-75A4A0A5A756}" dt="2024-01-01T21:13:57.673" v="3968" actId="1076"/>
          <ac:picMkLst>
            <pc:docMk/>
            <pc:sldMk cId="1187440657" sldId="274"/>
            <ac:picMk id="5" creationId="{2A09A0C9-6D8F-83FC-F7F1-6ACFA8AF565F}"/>
          </ac:picMkLst>
        </pc:picChg>
        <pc:picChg chg="add mod modCrop">
          <ac:chgData name="joão victor gallucci moreira" userId="72676fe758639b5c" providerId="LiveId" clId="{3BEB7AED-E783-499F-AC97-75A4A0A5A756}" dt="2024-01-01T21:14:49.300" v="3976" actId="1076"/>
          <ac:picMkLst>
            <pc:docMk/>
            <pc:sldMk cId="1187440657" sldId="274"/>
            <ac:picMk id="7" creationId="{ECE411B4-A598-9760-B27E-40FF325EB8A8}"/>
          </ac:picMkLst>
        </pc:picChg>
      </pc:sldChg>
      <pc:sldChg chg="addSp delSp modSp new mod">
        <pc:chgData name="joão victor gallucci moreira" userId="72676fe758639b5c" providerId="LiveId" clId="{3BEB7AED-E783-499F-AC97-75A4A0A5A756}" dt="2024-01-01T21:34:27.548" v="5133" actId="113"/>
        <pc:sldMkLst>
          <pc:docMk/>
          <pc:sldMk cId="3491849694" sldId="275"/>
        </pc:sldMkLst>
        <pc:spChg chg="mod">
          <ac:chgData name="joão victor gallucci moreira" userId="72676fe758639b5c" providerId="LiveId" clId="{3BEB7AED-E783-499F-AC97-75A4A0A5A756}" dt="2024-01-01T21:22:25.572" v="4279" actId="1076"/>
          <ac:spMkLst>
            <pc:docMk/>
            <pc:sldMk cId="3491849694" sldId="275"/>
            <ac:spMk id="2" creationId="{279F3208-CE6E-18ED-16AD-478133D6DF48}"/>
          </ac:spMkLst>
        </pc:spChg>
        <pc:spChg chg="mod">
          <ac:chgData name="joão victor gallucci moreira" userId="72676fe758639b5c" providerId="LiveId" clId="{3BEB7AED-E783-499F-AC97-75A4A0A5A756}" dt="2024-01-01T21:25:53.847" v="4728" actId="27636"/>
          <ac:spMkLst>
            <pc:docMk/>
            <pc:sldMk cId="3491849694" sldId="275"/>
            <ac:spMk id="3" creationId="{EE17F74D-B342-1942-4A85-ACCE4EEF44FB}"/>
          </ac:spMkLst>
        </pc:spChg>
        <pc:spChg chg="add mod">
          <ac:chgData name="joão victor gallucci moreira" userId="72676fe758639b5c" providerId="LiveId" clId="{3BEB7AED-E783-499F-AC97-75A4A0A5A756}" dt="2024-01-01T21:29:17.501" v="4862" actId="113"/>
          <ac:spMkLst>
            <pc:docMk/>
            <pc:sldMk cId="3491849694" sldId="275"/>
            <ac:spMk id="6" creationId="{AA00C99F-C132-AFFE-00B1-D48F85AB44FC}"/>
          </ac:spMkLst>
        </pc:spChg>
        <pc:spChg chg="add mod">
          <ac:chgData name="joão victor gallucci moreira" userId="72676fe758639b5c" providerId="LiveId" clId="{3BEB7AED-E783-499F-AC97-75A4A0A5A756}" dt="2024-01-01T21:34:27.548" v="5133" actId="113"/>
          <ac:spMkLst>
            <pc:docMk/>
            <pc:sldMk cId="3491849694" sldId="275"/>
            <ac:spMk id="11" creationId="{71A3429A-98A5-3CDE-FE52-C45E4310BC6C}"/>
          </ac:spMkLst>
        </pc:spChg>
        <pc:picChg chg="add mod modCrop">
          <ac:chgData name="joão victor gallucci moreira" userId="72676fe758639b5c" providerId="LiveId" clId="{3BEB7AED-E783-499F-AC97-75A4A0A5A756}" dt="2024-01-01T21:27:26.911" v="4732" actId="1076"/>
          <ac:picMkLst>
            <pc:docMk/>
            <pc:sldMk cId="3491849694" sldId="275"/>
            <ac:picMk id="5" creationId="{441A9650-4216-4A90-4EC9-F98218F3FE99}"/>
          </ac:picMkLst>
        </pc:picChg>
        <pc:picChg chg="add del">
          <ac:chgData name="joão victor gallucci moreira" userId="72676fe758639b5c" providerId="LiveId" clId="{3BEB7AED-E783-499F-AC97-75A4A0A5A756}" dt="2024-01-01T21:29:25.756" v="4864" actId="478"/>
          <ac:picMkLst>
            <pc:docMk/>
            <pc:sldMk cId="3491849694" sldId="275"/>
            <ac:picMk id="8" creationId="{EEB4EDB8-53A1-7C7B-C9AA-A7AEBE6AA9CC}"/>
          </ac:picMkLst>
        </pc:picChg>
        <pc:picChg chg="add mod modCrop">
          <ac:chgData name="joão victor gallucci moreira" userId="72676fe758639b5c" providerId="LiveId" clId="{3BEB7AED-E783-499F-AC97-75A4A0A5A756}" dt="2024-01-01T21:30:38.951" v="4870" actId="1076"/>
          <ac:picMkLst>
            <pc:docMk/>
            <pc:sldMk cId="3491849694" sldId="275"/>
            <ac:picMk id="10" creationId="{50D0530C-5137-2B82-E2C7-D126F1AE2913}"/>
          </ac:picMkLst>
        </pc:picChg>
      </pc:sldChg>
      <pc:sldChg chg="modSp new mod">
        <pc:chgData name="joão victor gallucci moreira" userId="72676fe758639b5c" providerId="LiveId" clId="{3BEB7AED-E783-499F-AC97-75A4A0A5A756}" dt="2024-01-01T21:39:42.819" v="5352" actId="113"/>
        <pc:sldMkLst>
          <pc:docMk/>
          <pc:sldMk cId="2001109250" sldId="276"/>
        </pc:sldMkLst>
        <pc:spChg chg="mod">
          <ac:chgData name="joão victor gallucci moreira" userId="72676fe758639b5c" providerId="LiveId" clId="{3BEB7AED-E783-499F-AC97-75A4A0A5A756}" dt="2024-01-01T21:35:11.371" v="5145" actId="20577"/>
          <ac:spMkLst>
            <pc:docMk/>
            <pc:sldMk cId="2001109250" sldId="276"/>
            <ac:spMk id="2" creationId="{8CA3CAF6-532D-8F61-6E18-6645AE573004}"/>
          </ac:spMkLst>
        </pc:spChg>
        <pc:spChg chg="mod">
          <ac:chgData name="joão victor gallucci moreira" userId="72676fe758639b5c" providerId="LiveId" clId="{3BEB7AED-E783-499F-AC97-75A4A0A5A756}" dt="2024-01-01T21:39:42.819" v="5352" actId="113"/>
          <ac:spMkLst>
            <pc:docMk/>
            <pc:sldMk cId="2001109250" sldId="276"/>
            <ac:spMk id="3" creationId="{7CD52882-638D-EAB9-B031-60905EA4A804}"/>
          </ac:spMkLst>
        </pc:spChg>
      </pc:sldChg>
      <pc:sldMasterChg chg="setBg modSldLayout">
        <pc:chgData name="joão victor gallucci moreira" userId="72676fe758639b5c" providerId="LiveId" clId="{3BEB7AED-E783-499F-AC97-75A4A0A5A756}" dt="2024-01-01T20:00:56.910" v="850"/>
        <pc:sldMasterMkLst>
          <pc:docMk/>
          <pc:sldMasterMk cId="1796641147" sldId="2147483699"/>
        </pc:sldMasterMkLst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3129139190" sldId="2147483688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1874314333" sldId="2147483689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3486527732" sldId="2147483690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468105267" sldId="2147483691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1135996258" sldId="2147483692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2612710484" sldId="2147483693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2533987178" sldId="2147483694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3922206036" sldId="2147483695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3539265711" sldId="2147483696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1243541212" sldId="2147483697"/>
          </pc:sldLayoutMkLst>
        </pc:sldLayoutChg>
        <pc:sldLayoutChg chg="setBg">
          <pc:chgData name="joão victor gallucci moreira" userId="72676fe758639b5c" providerId="LiveId" clId="{3BEB7AED-E783-499F-AC97-75A4A0A5A756}" dt="2024-01-01T20:00:56.910" v="850"/>
          <pc:sldLayoutMkLst>
            <pc:docMk/>
            <pc:sldMasterMk cId="1796641147" sldId="2147483699"/>
            <pc:sldLayoutMk cId="3680935962" sldId="214748369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4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inta em movimento na parte inferior da tela">
            <a:extLst>
              <a:ext uri="{FF2B5EF4-FFF2-40B4-BE49-F238E27FC236}">
                <a16:creationId xmlns:a16="http://schemas.microsoft.com/office/drawing/2014/main" id="{2D90955E-8BF3-3F39-A5FB-ECE5C350A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2769" r="-1" b="-1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FB54D2-D78F-5796-A6FC-A7A10C0F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pt-BR" sz="7200" b="1" i="1" dirty="0">
                <a:solidFill>
                  <a:srgbClr val="FFFFFF"/>
                </a:solidFill>
              </a:rPr>
              <a:t>Matemática </a:t>
            </a:r>
            <a:r>
              <a:rPr lang="pt-BR" sz="7200" dirty="0">
                <a:solidFill>
                  <a:srgbClr val="FFFFFF"/>
                </a:solidFill>
              </a:rPr>
              <a:t>6° </a:t>
            </a:r>
            <a:r>
              <a:rPr lang="pt-BR" sz="7200" b="1" i="1" dirty="0">
                <a:solidFill>
                  <a:srgbClr val="FFFFFF"/>
                </a:solidFill>
              </a:rPr>
              <a:t>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DA6A60-D49A-739B-4D25-970DFEEA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rgbClr val="FFFFFF"/>
                </a:solidFill>
              </a:rPr>
              <a:t>Professor João Victor Gallucci</a:t>
            </a:r>
          </a:p>
          <a:p>
            <a:r>
              <a:rPr lang="pt-BR" sz="2200" dirty="0">
                <a:solidFill>
                  <a:srgbClr val="FFFFFF"/>
                </a:solidFill>
              </a:rPr>
              <a:t>PLND 2024</a:t>
            </a:r>
          </a:p>
        </p:txBody>
      </p:sp>
    </p:spTree>
    <p:extLst>
      <p:ext uri="{BB962C8B-B14F-4D97-AF65-F5344CB8AC3E}">
        <p14:creationId xmlns:p14="http://schemas.microsoft.com/office/powerpoint/2010/main" val="259336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Números emborrachados na parede">
            <a:extLst>
              <a:ext uri="{FF2B5EF4-FFF2-40B4-BE49-F238E27FC236}">
                <a16:creationId xmlns:a16="http://schemas.microsoft.com/office/drawing/2014/main" id="{1B60DADE-8C3A-7AFA-6177-293251AF5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1140" r="19526" b="-2"/>
          <a:stretch/>
        </p:blipFill>
        <p:spPr>
          <a:xfrm>
            <a:off x="-2" y="-663"/>
            <a:ext cx="6096002" cy="68580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BD5245-08C9-5BB7-57BE-CCEC9182A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452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4°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651408-87B4-D207-1185-C68056512557}"/>
              </a:ext>
            </a:extLst>
          </p:cNvPr>
          <p:cNvSpPr>
            <a:spLocks/>
          </p:cNvSpPr>
          <p:nvPr/>
        </p:nvSpPr>
        <p:spPr>
          <a:xfrm>
            <a:off x="1493597" y="23237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sz="44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Sistema de numeração decimal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DB3D8B-F5DF-36F1-5F42-FC30D8B62796}"/>
              </a:ext>
            </a:extLst>
          </p:cNvPr>
          <p:cNvSpPr txBox="1"/>
          <p:nvPr/>
        </p:nvSpPr>
        <p:spPr>
          <a:xfrm>
            <a:off x="7271990" y="3979506"/>
            <a:ext cx="3883806" cy="230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2416">
              <a:spcAft>
                <a:spcPts val="600"/>
              </a:spcAft>
            </a:pPr>
            <a:r>
              <a:rPr lang="pt-BR" sz="2052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(EF06MA01) </a:t>
            </a:r>
            <a:r>
              <a:rPr lang="pt-BR" sz="2052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Identificar, comparar, ordenar, números naturais e números racionais cuja representação decimal é finita, dizendo quais são, fazendo uso da reta numérica, para localizar os números.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D77027-3194-DF6B-5220-89DCB48FA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485192"/>
            <a:ext cx="11353800" cy="6195526"/>
          </a:xfrm>
        </p:spPr>
        <p:txBody>
          <a:bodyPr>
            <a:normAutofit fontScale="85000" lnSpcReduction="20000"/>
          </a:bodyPr>
          <a:lstStyle/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No Brasil e na maioria dos países é adotado atualmente o </a:t>
            </a:r>
            <a:r>
              <a:rPr lang="pt-BR" b="1" dirty="0">
                <a:solidFill>
                  <a:schemeClr val="tx1">
                    <a:alpha val="70000"/>
                  </a:schemeClr>
                </a:solidFill>
              </a:rPr>
              <a:t>sistema de numeração decimal.</a:t>
            </a:r>
          </a:p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Esse sistema foi criado, por volta do século V, pelos hindus que habitavam as terras às margens do rio Indo e foi aperfeiçoado e divulgado pelos árabes. Por isso esse sistema também é chamado </a:t>
            </a:r>
            <a:r>
              <a:rPr lang="pt-BR" b="1" dirty="0">
                <a:solidFill>
                  <a:schemeClr val="tx1">
                    <a:alpha val="70000"/>
                  </a:schemeClr>
                </a:solidFill>
              </a:rPr>
              <a:t>sistema de numeração indo-arábico.</a:t>
            </a:r>
          </a:p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Principais características desse sistema:</a:t>
            </a:r>
          </a:p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. Usa apenas 10 símbolos para representar qualquer número: 0, 1, 2, 3, 4, 5, 6, 7, 8, 9. Esses símbolos são chamados </a:t>
            </a:r>
            <a:r>
              <a:rPr lang="pt-BR" b="1" dirty="0">
                <a:solidFill>
                  <a:schemeClr val="tx1">
                    <a:alpha val="70000"/>
                  </a:schemeClr>
                </a:solidFill>
              </a:rPr>
              <a:t>algarismos.</a:t>
            </a:r>
            <a:endParaRPr lang="pt-BR" dirty="0">
              <a:solidFill>
                <a:schemeClr val="tx1">
                  <a:alpha val="70000"/>
                </a:schemeClr>
              </a:solidFill>
            </a:endParaRPr>
          </a:p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. Por ser 10 algarismos diferentes, dizemos que esse sistema de numeração é </a:t>
            </a:r>
            <a:r>
              <a:rPr lang="pt-BR" b="1" dirty="0">
                <a:solidFill>
                  <a:schemeClr val="tx1">
                    <a:alpha val="70000"/>
                  </a:schemeClr>
                </a:solidFill>
              </a:rPr>
              <a:t>decimal</a:t>
            </a: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 ou de </a:t>
            </a:r>
            <a:r>
              <a:rPr lang="pt-BR" b="1" dirty="0">
                <a:solidFill>
                  <a:schemeClr val="tx1">
                    <a:alpha val="70000"/>
                  </a:schemeClr>
                </a:solidFill>
              </a:rPr>
              <a:t>base 10.</a:t>
            </a:r>
          </a:p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. A posição dos algarismos altera seu valor, por isso dizemos que esse sistema é </a:t>
            </a:r>
            <a:r>
              <a:rPr lang="pt-BR" b="1" dirty="0">
                <a:solidFill>
                  <a:schemeClr val="tx1">
                    <a:alpha val="70000"/>
                  </a:schemeClr>
                </a:solidFill>
              </a:rPr>
              <a:t>posicional.</a:t>
            </a:r>
          </a:p>
          <a:p>
            <a:pPr marL="228600" indent="0">
              <a:buNone/>
            </a:pPr>
            <a:r>
              <a:rPr lang="pt-BR" dirty="0">
                <a:solidFill>
                  <a:schemeClr val="tx1">
                    <a:alpha val="70000"/>
                  </a:schemeClr>
                </a:solidFill>
              </a:rPr>
              <a:t>Por exemplo, 25 e 52 são números diferentes, embora formado pelos mesmos algarismos. Portanto, a posição do algarismo nas ordens e classes interfere no valor do número.</a:t>
            </a:r>
          </a:p>
        </p:txBody>
      </p:sp>
    </p:spTree>
    <p:extLst>
      <p:ext uri="{BB962C8B-B14F-4D97-AF65-F5344CB8AC3E}">
        <p14:creationId xmlns:p14="http://schemas.microsoft.com/office/powerpoint/2010/main" val="398888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1FB44F-2C03-BCD1-7124-98A9726A1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" t="6383" r="10006" b="58897"/>
          <a:stretch/>
        </p:blipFill>
        <p:spPr>
          <a:xfrm>
            <a:off x="2202754" y="528540"/>
            <a:ext cx="7786492" cy="16104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1DB4A5-F292-10EB-581A-4E65736EA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3" t="5726" r="1831" b="2345"/>
          <a:stretch/>
        </p:blipFill>
        <p:spPr>
          <a:xfrm>
            <a:off x="2196791" y="2139014"/>
            <a:ext cx="7786492" cy="42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3FD19-7D0A-BB43-7050-DD2D01675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615" y="-275455"/>
            <a:ext cx="9144000" cy="2387600"/>
          </a:xfrm>
        </p:spPr>
        <p:txBody>
          <a:bodyPr>
            <a:noAutofit/>
          </a:bodyPr>
          <a:lstStyle/>
          <a:p>
            <a:r>
              <a:rPr lang="pt-BR" sz="7200" dirty="0"/>
              <a:t>5°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812AC8-986E-8F7B-5552-DF99588E9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615" y="2370398"/>
            <a:ext cx="9144000" cy="1655762"/>
          </a:xfrm>
        </p:spPr>
        <p:txBody>
          <a:bodyPr>
            <a:normAutofit/>
          </a:bodyPr>
          <a:lstStyle/>
          <a:p>
            <a:r>
              <a:rPr lang="pt-BR" sz="6000" b="1" dirty="0"/>
              <a:t>Ordens e classes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B68D93-3D9B-FE95-E716-4A240C2F2B8A}"/>
              </a:ext>
            </a:extLst>
          </p:cNvPr>
          <p:cNvSpPr txBox="1"/>
          <p:nvPr/>
        </p:nvSpPr>
        <p:spPr>
          <a:xfrm>
            <a:off x="3953458" y="4284413"/>
            <a:ext cx="42850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416">
              <a:spcAft>
                <a:spcPts val="600"/>
              </a:spcAft>
            </a:pPr>
            <a:r>
              <a:rPr lang="pt-BR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(EF06MA01) </a:t>
            </a:r>
            <a:r>
              <a:rPr lang="pt-B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Identificar, comparar, ordenar, números naturais e números racionais cuja representação decimal é finita, dizendo quais são, fazendo uso da reta numérica, para localizar os números.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17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Espaço Reservado para Conteúdo 2">
            <a:extLst>
              <a:ext uri="{FF2B5EF4-FFF2-40B4-BE49-F238E27FC236}">
                <a16:creationId xmlns:a16="http://schemas.microsoft.com/office/drawing/2014/main" id="{C59275B2-138C-155A-8297-FDD7E83F0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1" y="182855"/>
            <a:ext cx="11821886" cy="2168459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pt-BR" dirty="0">
                <a:solidFill>
                  <a:srgbClr val="FFFFFF"/>
                </a:solidFill>
              </a:rPr>
              <a:t>Para facilitar a leitura e a escrita de um número, separamos os algarismos, da direita para a esquerda, em grupos de 3 algarismos. Cada um desse grupo é uma </a:t>
            </a:r>
            <a:r>
              <a:rPr lang="pt-BR" b="1" dirty="0">
                <a:solidFill>
                  <a:srgbClr val="FFFFFF"/>
                </a:solidFill>
              </a:rPr>
              <a:t>classe.</a:t>
            </a:r>
            <a:r>
              <a:rPr lang="pt-BR" dirty="0">
                <a:solidFill>
                  <a:srgbClr val="FFFFFF"/>
                </a:solidFill>
              </a:rPr>
              <a:t> A posição de cada um dos algarismos recebe o nome de </a:t>
            </a:r>
            <a:r>
              <a:rPr lang="pt-BR" b="1" dirty="0">
                <a:solidFill>
                  <a:srgbClr val="FFFFFF"/>
                </a:solidFill>
              </a:rPr>
              <a:t>ordem.</a:t>
            </a:r>
            <a:endParaRPr lang="pt-BR" dirty="0">
              <a:solidFill>
                <a:srgbClr val="FFFFFF"/>
              </a:solidFill>
            </a:endParaRPr>
          </a:p>
          <a:p>
            <a:pPr marL="228600" indent="0">
              <a:buNone/>
            </a:pPr>
            <a:endParaRPr lang="pt-BR" sz="18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FBF9F9-EB77-312B-24D4-81E1DA8F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" t="8681" r="2615" b="6107"/>
          <a:stretch/>
        </p:blipFill>
        <p:spPr>
          <a:xfrm>
            <a:off x="1350575" y="2199417"/>
            <a:ext cx="9529762" cy="46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B43549-D2B9-31E9-602E-65CAEC9C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-992860"/>
            <a:ext cx="10515600" cy="2076450"/>
          </a:xfrm>
        </p:spPr>
        <p:txBody>
          <a:bodyPr anchor="b">
            <a:normAutofit/>
          </a:bodyPr>
          <a:lstStyle/>
          <a:p>
            <a:pPr algn="ctr"/>
            <a:r>
              <a:rPr lang="pt-BR" sz="4400" dirty="0">
                <a:solidFill>
                  <a:srgbClr val="FFFFFF"/>
                </a:solidFill>
              </a:rPr>
              <a:t>Continuação da 5° aula 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26EBB8-98F2-9B6A-1CCA-A8CFC8A5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8" y="1156997"/>
            <a:ext cx="5993362" cy="5518148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pt-BR" sz="1800" b="1" dirty="0">
                <a:solidFill>
                  <a:srgbClr val="00B0F0"/>
                </a:solidFill>
              </a:rPr>
              <a:t>Exercícios:</a:t>
            </a:r>
          </a:p>
          <a:p>
            <a:pPr marL="22860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1 - </a:t>
            </a:r>
            <a:r>
              <a:rPr lang="pt-BR" sz="1800" dirty="0">
                <a:solidFill>
                  <a:srgbClr val="FFFFFF"/>
                </a:solidFill>
              </a:rPr>
              <a:t>Observe o número 23.847.651 e responda:</a:t>
            </a:r>
          </a:p>
          <a:p>
            <a:pPr marL="571500" indent="-342900">
              <a:buAutoNum type="alphaLcParenR"/>
            </a:pPr>
            <a:r>
              <a:rPr lang="pt-BR" sz="1800" dirty="0">
                <a:solidFill>
                  <a:srgbClr val="FFFFFF"/>
                </a:solidFill>
              </a:rPr>
              <a:t>Quantas classes esse número tem? </a:t>
            </a:r>
            <a:r>
              <a:rPr lang="pt-BR" sz="1800" dirty="0">
                <a:solidFill>
                  <a:srgbClr val="FF0000"/>
                </a:solidFill>
              </a:rPr>
              <a:t>3 classes.</a:t>
            </a:r>
          </a:p>
          <a:p>
            <a:pPr marL="571500" indent="-342900">
              <a:buAutoNum type="alphaLcParenR"/>
            </a:pPr>
            <a:r>
              <a:rPr lang="pt-BR" sz="1800" dirty="0">
                <a:solidFill>
                  <a:srgbClr val="FFFFFF"/>
                </a:solidFill>
              </a:rPr>
              <a:t>Quantas ordens ele tem? </a:t>
            </a:r>
            <a:r>
              <a:rPr lang="pt-BR" sz="1800" dirty="0">
                <a:solidFill>
                  <a:srgbClr val="FF0000"/>
                </a:solidFill>
              </a:rPr>
              <a:t>8 ordens.</a:t>
            </a:r>
          </a:p>
          <a:p>
            <a:pPr marL="571500" indent="-342900">
              <a:buAutoNum type="alphaLcParenR"/>
            </a:pPr>
            <a:r>
              <a:rPr lang="pt-BR" sz="1800" dirty="0">
                <a:solidFill>
                  <a:srgbClr val="FFFFFF"/>
                </a:solidFill>
              </a:rPr>
              <a:t>Quantos algarismos diferentes esse número tem? </a:t>
            </a:r>
            <a:r>
              <a:rPr lang="pt-BR" sz="1800" dirty="0">
                <a:solidFill>
                  <a:srgbClr val="FF0000"/>
                </a:solidFill>
              </a:rPr>
              <a:t>8 algarismos diferentes</a:t>
            </a:r>
          </a:p>
          <a:p>
            <a:pPr marL="571500" indent="-342900">
              <a:buAutoNum type="alphaLcParenR"/>
            </a:pPr>
            <a:r>
              <a:rPr lang="pt-BR" sz="1800" dirty="0">
                <a:solidFill>
                  <a:srgbClr val="FFFFFF"/>
                </a:solidFill>
              </a:rPr>
              <a:t>Qual algarismo ocupa a 5° posição? </a:t>
            </a:r>
            <a:r>
              <a:rPr lang="pt-BR" sz="1800" dirty="0">
                <a:solidFill>
                  <a:srgbClr val="FF0000"/>
                </a:solidFill>
              </a:rPr>
              <a:t>Número 4</a:t>
            </a:r>
          </a:p>
          <a:p>
            <a:pPr marL="571500" indent="-342900">
              <a:buAutoNum type="alphaLcParenR"/>
            </a:pPr>
            <a:r>
              <a:rPr lang="pt-BR" sz="1800" dirty="0">
                <a:solidFill>
                  <a:srgbClr val="FFFFFF"/>
                </a:solidFill>
              </a:rPr>
              <a:t>Qual o nome da segunda classe? </a:t>
            </a:r>
            <a:r>
              <a:rPr lang="pt-BR" sz="1800" dirty="0">
                <a:solidFill>
                  <a:srgbClr val="FF0000"/>
                </a:solidFill>
              </a:rPr>
              <a:t>Milhares</a:t>
            </a:r>
          </a:p>
          <a:p>
            <a:pPr marL="22860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2 –</a:t>
            </a:r>
            <a:r>
              <a:rPr lang="pt-BR" sz="1800" dirty="0">
                <a:solidFill>
                  <a:srgbClr val="FFFFFF"/>
                </a:solidFill>
              </a:rPr>
              <a:t> O ponto mais alto do Brasil é o pico da Neblina, com aproximadamente 2.000 + 900 + 90 + 3 metros de medida de comprimento da altura. Ele está localizado no Amazonas, na fronteira do Brasil com a Venezuela. Componha essa expressão para obter a medida de comprimento da altura do pico da Neblina, em metro.                   </a:t>
            </a:r>
            <a:r>
              <a:rPr lang="pt-BR" sz="1800" dirty="0">
                <a:solidFill>
                  <a:srgbClr val="FF0000"/>
                </a:solidFill>
              </a:rPr>
              <a:t>2.993 metros de altura.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EC19E5-BF97-44F6-31F5-DA889B1660D6}"/>
              </a:ext>
            </a:extLst>
          </p:cNvPr>
          <p:cNvSpPr txBox="1"/>
          <p:nvPr/>
        </p:nvSpPr>
        <p:spPr>
          <a:xfrm>
            <a:off x="6721149" y="2063274"/>
            <a:ext cx="53619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3 –</a:t>
            </a:r>
            <a:r>
              <a:rPr lang="pt-BR" dirty="0">
                <a:solidFill>
                  <a:schemeClr val="bg1"/>
                </a:solidFill>
              </a:rPr>
              <a:t> O monte Everest é o mais alto do mundo, com 8.848 metros de medida de comprimento da altura. Ele fica no Nepal, país do continente asiático. Decomponha esse número em unidades de milhar, centenas, dezenas e unidades.</a:t>
            </a:r>
          </a:p>
          <a:p>
            <a:r>
              <a:rPr lang="pt-BR" dirty="0">
                <a:solidFill>
                  <a:schemeClr val="bg1"/>
                </a:solidFill>
              </a:rPr>
              <a:t>                      </a:t>
            </a:r>
            <a:r>
              <a:rPr lang="pt-BR" dirty="0">
                <a:solidFill>
                  <a:srgbClr val="FF0000"/>
                </a:solidFill>
              </a:rPr>
              <a:t>8.000 + 800 + 40 + 8.</a:t>
            </a:r>
          </a:p>
          <a:p>
            <a:r>
              <a:rPr lang="pt-BR" b="1" dirty="0">
                <a:solidFill>
                  <a:schemeClr val="bg1"/>
                </a:solidFill>
              </a:rPr>
              <a:t>4 –</a:t>
            </a:r>
            <a:r>
              <a:rPr lang="pt-BR" dirty="0">
                <a:solidFill>
                  <a:schemeClr val="bg1"/>
                </a:solidFill>
              </a:rPr>
              <a:t> Escreva o número natural que tem:</a:t>
            </a:r>
          </a:p>
          <a:p>
            <a:pPr marL="342900" indent="-342900">
              <a:buAutoNum type="alphaLcParenR"/>
            </a:pPr>
            <a:r>
              <a:rPr lang="pt-BR" dirty="0">
                <a:solidFill>
                  <a:schemeClr val="bg1"/>
                </a:solidFill>
              </a:rPr>
              <a:t>5 unidades de milhão, 3 centenas de milhar, 8 centenas, 4 dezenas e 9 unidades.</a:t>
            </a:r>
          </a:p>
          <a:p>
            <a:r>
              <a:rPr lang="pt-BR" dirty="0">
                <a:solidFill>
                  <a:srgbClr val="FF0000"/>
                </a:solidFill>
              </a:rPr>
              <a:t>                                   5.300.849</a:t>
            </a:r>
          </a:p>
          <a:p>
            <a:r>
              <a:rPr lang="pt-BR" dirty="0">
                <a:solidFill>
                  <a:schemeClr val="bg1"/>
                </a:solidFill>
              </a:rPr>
              <a:t>b)  7 centenas de milhar, 5 dezenas de milhar, 8 centenas, 2 dezenas e 4 unidades.</a:t>
            </a:r>
          </a:p>
          <a:p>
            <a:r>
              <a:rPr lang="pt-BR" dirty="0">
                <a:solidFill>
                  <a:srgbClr val="FF0000"/>
                </a:solidFill>
              </a:rPr>
              <a:t>                                    750.824 </a:t>
            </a:r>
          </a:p>
        </p:txBody>
      </p:sp>
    </p:spTree>
    <p:extLst>
      <p:ext uri="{BB962C8B-B14F-4D97-AF65-F5344CB8AC3E}">
        <p14:creationId xmlns:p14="http://schemas.microsoft.com/office/powerpoint/2010/main" val="376213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20865-6CDF-DD25-2E47-E3966346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837" y="-276199"/>
            <a:ext cx="9144000" cy="2387600"/>
          </a:xfrm>
        </p:spPr>
        <p:txBody>
          <a:bodyPr>
            <a:normAutofit/>
          </a:bodyPr>
          <a:lstStyle/>
          <a:p>
            <a:r>
              <a:rPr lang="pt-BR" sz="8800" dirty="0"/>
              <a:t>6°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E63EB1-62BE-D5EA-161A-F5494D084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392" y="2325676"/>
            <a:ext cx="9725608" cy="1655762"/>
          </a:xfrm>
        </p:spPr>
        <p:txBody>
          <a:bodyPr>
            <a:normAutofit/>
          </a:bodyPr>
          <a:lstStyle/>
          <a:p>
            <a:r>
              <a:rPr lang="pt-BR" sz="4800" b="1" dirty="0"/>
              <a:t>O zero e o princípio de posição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037024-41AE-F00B-9E8A-C427C44589BF}"/>
              </a:ext>
            </a:extLst>
          </p:cNvPr>
          <p:cNvSpPr txBox="1"/>
          <p:nvPr/>
        </p:nvSpPr>
        <p:spPr>
          <a:xfrm>
            <a:off x="3226060" y="3794496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(EF06MA02)</a:t>
            </a:r>
            <a:r>
              <a:rPr lang="pt-BR" dirty="0">
                <a:solidFill>
                  <a:srgbClr val="002060"/>
                </a:solidFill>
              </a:rPr>
              <a:t> Reconhecer o sistema de numeração decimal como fruto de um processo histórico, percebendo semelhanças e diferenças com outros sistemas de numeração, de modo a sistematizar suas principais características (base, valor posicional e valor do zero), utilizando, inclusive, a composição e decomposição de números naturais e números racionais em sua representação decimal.</a:t>
            </a:r>
          </a:p>
        </p:txBody>
      </p:sp>
    </p:spTree>
    <p:extLst>
      <p:ext uri="{BB962C8B-B14F-4D97-AF65-F5344CB8AC3E}">
        <p14:creationId xmlns:p14="http://schemas.microsoft.com/office/powerpoint/2010/main" val="414925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9DCD6-240C-3C32-C0F0-132849C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0" y="-159026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Um pouquinho da história...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EEE62-D716-7C5A-E083-952D4F42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" y="989045"/>
            <a:ext cx="12036490" cy="5747657"/>
          </a:xfrm>
        </p:spPr>
        <p:txBody>
          <a:bodyPr>
            <a:normAutofit fontScale="85000" lnSpcReduction="20000"/>
          </a:bodyPr>
          <a:lstStyle/>
          <a:p>
            <a:pPr marL="228600" indent="0">
              <a:buNone/>
            </a:pPr>
            <a:r>
              <a:rPr lang="pt-BR" dirty="0"/>
              <a:t>Os algarismos indo-arábicos foram amplamente divulgados no continente europeu por Leonardo Fibonacci (1.170 – 1.250). Desde que o símbolo 0 (zero) ficou conhecido, as civilizações tem feito uso dele sempre que escrevem números ou efetuem operações.</a:t>
            </a:r>
          </a:p>
          <a:p>
            <a:pPr marL="228600" indent="0">
              <a:buNone/>
            </a:pPr>
            <a:r>
              <a:rPr lang="pt-BR" dirty="0"/>
              <a:t>Atualmente, não nos causa estranheza quando vemos um número com algum algarismo 0; mas nem sempre foi assim. Por muitos séculos, as civilizações ignoraram a existência de um símbolo para o zero e não tinham como distinguir números que atualmente escrevemos como 302, 3.002 e 3.020. Porém, a existência desse tipo de símbolo tornou-se necessária desde que o uso do princípio de posição foi adotado. </a:t>
            </a:r>
          </a:p>
          <a:p>
            <a:pPr marL="228600" indent="0">
              <a:buNone/>
            </a:pPr>
            <a:r>
              <a:rPr lang="pt-BR" dirty="0"/>
              <a:t>Um símbolo para representar o zero apareceu pela primeira vez entre os sábios da Babilônia, aproximadamente 2.000 a.C. Foi redescoberto pelos matemáticos chineses, depois pelos Maias e enfim, pelos matemáticos da Índia, por volta do século V d.C.</a:t>
            </a:r>
          </a:p>
          <a:p>
            <a:pPr marL="228600" indent="0">
              <a:buNone/>
            </a:pPr>
            <a:r>
              <a:rPr lang="pt-BR" dirty="0"/>
              <a:t>Apenas o zero indiano teve aproximadamente as mesmas possibilidades de valor posicional</a:t>
            </a:r>
          </a:p>
        </p:txBody>
      </p:sp>
    </p:spTree>
    <p:extLst>
      <p:ext uri="{BB962C8B-B14F-4D97-AF65-F5344CB8AC3E}">
        <p14:creationId xmlns:p14="http://schemas.microsoft.com/office/powerpoint/2010/main" val="66482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875E2-4705-7F56-1B00-4A767C60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7270"/>
            <a:ext cx="9144000" cy="2387600"/>
          </a:xfrm>
        </p:spPr>
        <p:txBody>
          <a:bodyPr>
            <a:normAutofit/>
          </a:bodyPr>
          <a:lstStyle/>
          <a:p>
            <a:r>
              <a:rPr lang="pt-BR" sz="8800" dirty="0"/>
              <a:t>7°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0AEED8-7512-14BE-AABF-E0F30212E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1696"/>
            <a:ext cx="9144000" cy="1655762"/>
          </a:xfrm>
        </p:spPr>
        <p:txBody>
          <a:bodyPr>
            <a:normAutofit/>
          </a:bodyPr>
          <a:lstStyle/>
          <a:p>
            <a:r>
              <a:rPr lang="pt-BR" sz="4400" b="1" dirty="0"/>
              <a:t>Outros sistemas de numeração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4113E2-F76B-0E64-7E95-78F9DFF1957E}"/>
              </a:ext>
            </a:extLst>
          </p:cNvPr>
          <p:cNvSpPr txBox="1"/>
          <p:nvPr/>
        </p:nvSpPr>
        <p:spPr>
          <a:xfrm>
            <a:off x="3047223" y="3837715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(EF06MA02)</a:t>
            </a:r>
            <a:r>
              <a:rPr lang="pt-BR" dirty="0">
                <a:solidFill>
                  <a:srgbClr val="002060"/>
                </a:solidFill>
              </a:rPr>
              <a:t> Reconhecer o sistema de numeração decimal como fruto de um processo histórico, percebendo semelhanças e diferenças com outros sistemas de numeração, de modo a sistematizar suas principais características (base, valor posicional e valor do zero), utilizando, inclusive, a composição e decomposição de números naturais e números racionais em sua representação decimal.</a:t>
            </a:r>
          </a:p>
        </p:txBody>
      </p:sp>
    </p:spTree>
    <p:extLst>
      <p:ext uri="{BB962C8B-B14F-4D97-AF65-F5344CB8AC3E}">
        <p14:creationId xmlns:p14="http://schemas.microsoft.com/office/powerpoint/2010/main" val="371730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2DD54-7DF2-4033-1208-81FDB79D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2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Sistema de numeração egípcio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0A5C6-47D2-785D-D5F7-FD7A48F1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289"/>
            <a:ext cx="12192000" cy="2076103"/>
          </a:xfrm>
        </p:spPr>
        <p:txBody>
          <a:bodyPr>
            <a:normAutofit fontScale="92500"/>
          </a:bodyPr>
          <a:lstStyle/>
          <a:p>
            <a:pPr marL="228600" indent="0">
              <a:buNone/>
            </a:pPr>
            <a:r>
              <a:rPr lang="pt-BR" dirty="0"/>
              <a:t>Um sistema de numeração é um conjunto de símbolos e regras que permitem representar números.</a:t>
            </a:r>
          </a:p>
          <a:p>
            <a:pPr marL="228600" indent="0">
              <a:buNone/>
            </a:pPr>
            <a:r>
              <a:rPr lang="pt-BR" dirty="0"/>
              <a:t>Por volta de 3 mil anos antes de Cristo (3.000 a.C.), os egípcios registravam quantidades usando símbolos relacionados a imagens familiares a ele.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09A0C9-6D8F-83FC-F7F1-6ACFA8AF5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6" t="11768" r="4258" b="65256"/>
          <a:stretch/>
        </p:blipFill>
        <p:spPr>
          <a:xfrm>
            <a:off x="1647825" y="3152831"/>
            <a:ext cx="9124950" cy="1190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E411B4-A598-9760-B27E-40FF325E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7" t="50000" r="55177" b="6065"/>
          <a:stretch/>
        </p:blipFill>
        <p:spPr>
          <a:xfrm>
            <a:off x="4179898" y="4363476"/>
            <a:ext cx="4060803" cy="24572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1CE2B9C-D757-178F-5D1E-F37DDB4B8E71}"/>
              </a:ext>
            </a:extLst>
          </p:cNvPr>
          <p:cNvSpPr txBox="1"/>
          <p:nvPr/>
        </p:nvSpPr>
        <p:spPr>
          <a:xfrm>
            <a:off x="2914650" y="4353951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Exemplo: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953F78-CD39-C22A-C4DE-60701D0B48A1}"/>
              </a:ext>
            </a:extLst>
          </p:cNvPr>
          <p:cNvSpPr txBox="1"/>
          <p:nvPr/>
        </p:nvSpPr>
        <p:spPr>
          <a:xfrm>
            <a:off x="8658808" y="4723283"/>
            <a:ext cx="3181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ordens dos símbolos não altera o valor do número, por isso dizemos que o sistema de numeração egípcio </a:t>
            </a:r>
            <a:r>
              <a:rPr lang="pt-BR" b="1" dirty="0"/>
              <a:t>não é posicional.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3EB926-02EB-BF00-3338-D4EBD1614C6B}"/>
              </a:ext>
            </a:extLst>
          </p:cNvPr>
          <p:cNvSpPr txBox="1"/>
          <p:nvPr/>
        </p:nvSpPr>
        <p:spPr>
          <a:xfrm>
            <a:off x="746449" y="5187820"/>
            <a:ext cx="272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Levar essa página impressa para os discentes colarem no caderno deles</a:t>
            </a:r>
          </a:p>
        </p:txBody>
      </p:sp>
    </p:spTree>
    <p:extLst>
      <p:ext uri="{BB962C8B-B14F-4D97-AF65-F5344CB8AC3E}">
        <p14:creationId xmlns:p14="http://schemas.microsoft.com/office/powerpoint/2010/main" val="118744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2251-B09C-A171-BE47-A86390AA6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2306" r="-1" b="12674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47831D-2730-6C9A-EF26-1A7D35BC9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pt-BR" sz="9600" dirty="0">
                <a:solidFill>
                  <a:srgbClr val="FFFFFF"/>
                </a:solidFill>
              </a:rPr>
              <a:t>1° Bimestre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15148D-B5EA-D333-5F71-FC2084D2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rgbClr val="FFFFFF"/>
                </a:solidFill>
              </a:rPr>
              <a:t>PLND 2024</a:t>
            </a:r>
          </a:p>
        </p:txBody>
      </p:sp>
    </p:spTree>
    <p:extLst>
      <p:ext uri="{BB962C8B-B14F-4D97-AF65-F5344CB8AC3E}">
        <p14:creationId xmlns:p14="http://schemas.microsoft.com/office/powerpoint/2010/main" val="369525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F3208-CE6E-18ED-16AD-478133D6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74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Sistema de numeração romano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7F74D-B342-1942-4A85-ACCE4EEF4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75008"/>
            <a:ext cx="12098694" cy="2878535"/>
          </a:xfrm>
        </p:spPr>
        <p:txBody>
          <a:bodyPr>
            <a:normAutofit fontScale="85000" lnSpcReduction="20000"/>
          </a:bodyPr>
          <a:lstStyle/>
          <a:p>
            <a:pPr marL="228600" indent="0">
              <a:buNone/>
            </a:pPr>
            <a:r>
              <a:rPr lang="pt-BR" dirty="0"/>
              <a:t>O sistema de numeração romano espalhou-se por todo o Ocidente em consequência da expansão do Império Romano ao longo dos séculos.</a:t>
            </a:r>
          </a:p>
          <a:p>
            <a:pPr marL="228600" indent="0">
              <a:buNone/>
            </a:pPr>
            <a:r>
              <a:rPr lang="pt-BR" dirty="0"/>
              <a:t>Atualmente ainda é comum encontrarmos situações nas quais são usados números escritos no sistema de numeração romano. Por exemplo, em alguns relógios, em nomes de papas e de reis e na indicação dos séculos e de capítulos e volumes de livros.</a:t>
            </a:r>
          </a:p>
          <a:p>
            <a:pPr marL="228600" indent="0">
              <a:buNone/>
            </a:pPr>
            <a:r>
              <a:rPr lang="pt-BR" dirty="0"/>
              <a:t>Veja quais são os símbolos do sistema de numeração romano: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1A9650-4216-4A90-4EC9-F98218F3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7" t="29717" r="3846" b="21493"/>
          <a:stretch/>
        </p:blipFill>
        <p:spPr>
          <a:xfrm>
            <a:off x="1857375" y="3657600"/>
            <a:ext cx="8010525" cy="8477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00C99F-C132-AFFE-00B1-D48F85AB44FC}"/>
              </a:ext>
            </a:extLst>
          </p:cNvPr>
          <p:cNvSpPr txBox="1"/>
          <p:nvPr/>
        </p:nvSpPr>
        <p:spPr>
          <a:xfrm>
            <a:off x="93306" y="4705350"/>
            <a:ext cx="119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caso de um símbolo </a:t>
            </a:r>
            <a:r>
              <a:rPr lang="pt-BR" b="1" dirty="0"/>
              <a:t>I</a:t>
            </a:r>
            <a:r>
              <a:rPr lang="pt-BR" dirty="0"/>
              <a:t>, </a:t>
            </a:r>
            <a:r>
              <a:rPr lang="pt-BR" b="1" dirty="0"/>
              <a:t>X</a:t>
            </a:r>
            <a:r>
              <a:rPr lang="pt-BR" dirty="0"/>
              <a:t> ou </a:t>
            </a:r>
            <a:r>
              <a:rPr lang="pt-BR" b="1" dirty="0"/>
              <a:t>C</a:t>
            </a:r>
            <a:r>
              <a:rPr lang="pt-BR" dirty="0"/>
              <a:t> estar à esquerda de outro símbolo de maior valos, devemos calcular a diferença entre eles: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0D0530C-5137-2B82-E2C7-D126F1AE2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7" t="6124" r="4561" b="4180"/>
          <a:stretch/>
        </p:blipFill>
        <p:spPr>
          <a:xfrm>
            <a:off x="226656" y="5426700"/>
            <a:ext cx="2562225" cy="112294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A3429A-98A5-3CDE-FE52-C45E4310BC6C}"/>
              </a:ext>
            </a:extLst>
          </p:cNvPr>
          <p:cNvSpPr txBox="1"/>
          <p:nvPr/>
        </p:nvSpPr>
        <p:spPr>
          <a:xfrm>
            <a:off x="2971801" y="5426700"/>
            <a:ext cx="910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sistema de numeração romano, os símbolos I, X, C e M podem ser repetidos até 3 vezes. Mas os símbolos V, L e D só podem aparecer 1 única vez.</a:t>
            </a:r>
          </a:p>
          <a:p>
            <a:r>
              <a:rPr lang="pt-BR" dirty="0"/>
              <a:t>O sistema de numeração romano é um sistema de numeração </a:t>
            </a:r>
            <a:r>
              <a:rPr lang="pt-BR" b="1" dirty="0"/>
              <a:t>posicional.</a:t>
            </a:r>
          </a:p>
        </p:txBody>
      </p:sp>
    </p:spTree>
    <p:extLst>
      <p:ext uri="{BB962C8B-B14F-4D97-AF65-F5344CB8AC3E}">
        <p14:creationId xmlns:p14="http://schemas.microsoft.com/office/powerpoint/2010/main" val="349184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3CAF6-532D-8F61-6E18-6645AE57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D52882-638D-EAB9-B031-60905EA4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pt-BR" dirty="0"/>
              <a:t>1 – Transforme do sistema romano para o sistema decimal e do sistema decimal para o sistema romano:</a:t>
            </a:r>
          </a:p>
          <a:p>
            <a:pPr marL="742950" indent="-514350">
              <a:buAutoNum type="alphaLcParenR"/>
            </a:pPr>
            <a:r>
              <a:rPr lang="pt-BR" b="1" dirty="0"/>
              <a:t>XIII</a:t>
            </a:r>
            <a:r>
              <a:rPr lang="pt-BR" dirty="0"/>
              <a:t> =       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8</a:t>
            </a:r>
          </a:p>
          <a:p>
            <a:pPr marL="742950" indent="-514350">
              <a:buAutoNum type="alphaLcParenR"/>
            </a:pPr>
            <a:r>
              <a:rPr lang="pt-BR" dirty="0"/>
              <a:t>34 =     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XXXIV</a:t>
            </a:r>
          </a:p>
          <a:p>
            <a:pPr marL="742950" indent="-514350">
              <a:buAutoNum type="alphaLcParenR"/>
            </a:pPr>
            <a:r>
              <a:rPr lang="pt-BR" b="1" dirty="0"/>
              <a:t>XL</a:t>
            </a:r>
            <a:r>
              <a:rPr lang="pt-BR" dirty="0"/>
              <a:t> =       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40</a:t>
            </a:r>
          </a:p>
          <a:p>
            <a:pPr marL="742950" indent="-514350">
              <a:buAutoNum type="alphaLcParenR"/>
            </a:pPr>
            <a:r>
              <a:rPr lang="pt-BR" b="1" dirty="0"/>
              <a:t>XLVI</a:t>
            </a:r>
            <a:r>
              <a:rPr lang="pt-BR" dirty="0"/>
              <a:t> =    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46</a:t>
            </a:r>
          </a:p>
          <a:p>
            <a:pPr marL="742950" indent="-514350">
              <a:buAutoNum type="alphaLcParenR"/>
            </a:pPr>
            <a:r>
              <a:rPr lang="pt-BR" dirty="0"/>
              <a:t>58 =      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LVIII</a:t>
            </a:r>
          </a:p>
        </p:txBody>
      </p:sp>
    </p:spTree>
    <p:extLst>
      <p:ext uri="{BB962C8B-B14F-4D97-AF65-F5344CB8AC3E}">
        <p14:creationId xmlns:p14="http://schemas.microsoft.com/office/powerpoint/2010/main" val="200110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adrão do plano de fundo&#10;&#10;Descrição gerada automaticamente">
            <a:extLst>
              <a:ext uri="{FF2B5EF4-FFF2-40B4-BE49-F238E27FC236}">
                <a16:creationId xmlns:a16="http://schemas.microsoft.com/office/drawing/2014/main" id="{A7DDB4F1-EB27-5EDB-BEF6-E53CC8747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-1" b="24980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A374A8-E7B5-54E2-3652-15A03999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pt-BR" sz="9600" dirty="0">
                <a:solidFill>
                  <a:srgbClr val="FFFFFF"/>
                </a:solidFill>
              </a:rPr>
              <a:t>1°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B53FE7-ECF2-B4D2-1CF4-D5C3AD7BD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Avaliação Diagnóstica</a:t>
            </a:r>
          </a:p>
        </p:txBody>
      </p:sp>
    </p:spTree>
    <p:extLst>
      <p:ext uri="{BB962C8B-B14F-4D97-AF65-F5344CB8AC3E}">
        <p14:creationId xmlns:p14="http://schemas.microsoft.com/office/powerpoint/2010/main" val="23059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292A9-ABA8-191A-2BB5-BE475409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Avaliação Diagnóstica – 6° 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65221C-86D6-2173-B391-3159DAC9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0">
              <a:buNone/>
            </a:pPr>
            <a:r>
              <a:rPr lang="pt-BR" dirty="0"/>
              <a:t>1 – Efetue as operações:</a:t>
            </a:r>
          </a:p>
          <a:p>
            <a:pPr marL="228600" indent="0">
              <a:buNone/>
            </a:pPr>
            <a:r>
              <a:rPr lang="pt-BR" dirty="0"/>
              <a:t>a) 23 + 17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40</a:t>
            </a:r>
            <a:r>
              <a:rPr lang="pt-BR" dirty="0"/>
              <a:t>            b) 74 – 43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31</a:t>
            </a:r>
            <a:r>
              <a:rPr lang="pt-BR" dirty="0"/>
              <a:t>         c) 324 – 78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246</a:t>
            </a:r>
          </a:p>
          <a:p>
            <a:pPr marL="228600" indent="0">
              <a:buNone/>
            </a:pPr>
            <a:r>
              <a:rPr lang="pt-BR" dirty="0"/>
              <a:t>d) 2 x 43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86</a:t>
            </a:r>
            <a:r>
              <a:rPr lang="pt-BR" dirty="0"/>
              <a:t>               e) 23 x 83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1.909</a:t>
            </a:r>
            <a:r>
              <a:rPr lang="pt-BR" dirty="0"/>
              <a:t>           f) 848 : 4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212</a:t>
            </a:r>
          </a:p>
          <a:p>
            <a:pPr marL="228600" indent="0">
              <a:buNone/>
            </a:pPr>
            <a:r>
              <a:rPr lang="pt-BR" dirty="0"/>
              <a:t>2 – Escreva cada número por extenso:</a:t>
            </a:r>
          </a:p>
          <a:p>
            <a:pPr marL="228600" indent="0">
              <a:buNone/>
            </a:pPr>
            <a:r>
              <a:rPr lang="pt-BR" dirty="0"/>
              <a:t>a) 5.824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cinco mil, oitocentos ...</a:t>
            </a:r>
            <a:r>
              <a:rPr lang="pt-BR" dirty="0"/>
              <a:t>     b) 75.284 =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setenta e cinco ...</a:t>
            </a:r>
          </a:p>
          <a:p>
            <a:pPr marL="228600" indent="0">
              <a:buNone/>
            </a:pPr>
            <a:r>
              <a:rPr lang="pt-BR" dirty="0"/>
              <a:t>3 – André tem 12 balas, ganhou mais 8, logo depois, deu a metade do que ele ficou para sua irmã Ana. </a:t>
            </a:r>
          </a:p>
          <a:p>
            <a:pPr marL="228600" indent="0">
              <a:buNone/>
            </a:pPr>
            <a:r>
              <a:rPr lang="pt-BR" dirty="0"/>
              <a:t>Com quantas balas sobraram para André?  </a:t>
            </a: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André ficou com 10 balas</a:t>
            </a:r>
          </a:p>
        </p:txBody>
      </p:sp>
    </p:spTree>
    <p:extLst>
      <p:ext uri="{BB962C8B-B14F-4D97-AF65-F5344CB8AC3E}">
        <p14:creationId xmlns:p14="http://schemas.microsoft.com/office/powerpoint/2010/main" val="157576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adrão do plano de fundo&#10;&#10;Descrição gerada automaticamente">
            <a:extLst>
              <a:ext uri="{FF2B5EF4-FFF2-40B4-BE49-F238E27FC236}">
                <a16:creationId xmlns:a16="http://schemas.microsoft.com/office/drawing/2014/main" id="{9AF7C1A3-9B03-BF94-5BEF-31A9E1344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5810" r="-1" b="9906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AD2920-86C2-80C3-5DF2-D67A2A971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2°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6289E6-EBF2-3EE5-8B6A-27DC899BB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pt-BR" sz="2200">
                <a:solidFill>
                  <a:srgbClr val="FFFFFF"/>
                </a:solidFill>
              </a:rPr>
              <a:t>Correção</a:t>
            </a:r>
          </a:p>
        </p:txBody>
      </p:sp>
    </p:spTree>
    <p:extLst>
      <p:ext uri="{BB962C8B-B14F-4D97-AF65-F5344CB8AC3E}">
        <p14:creationId xmlns:p14="http://schemas.microsoft.com/office/powerpoint/2010/main" val="39690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300F31-F4C0-89C5-017F-34D214F7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796580" cy="2076450"/>
          </a:xfrm>
        </p:spPr>
        <p:txBody>
          <a:bodyPr anchor="b">
            <a:normAutofit/>
          </a:bodyPr>
          <a:lstStyle/>
          <a:p>
            <a:r>
              <a:rPr lang="pt-BR" sz="4400">
                <a:solidFill>
                  <a:srgbClr val="FFFFFF"/>
                </a:solidFill>
              </a:rPr>
              <a:t>Entrega e correção da Avaliação Diagnóstica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0FE4FD-DCFA-0BAD-8C06-7CE0EFD2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796580" cy="298608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pt-BR" sz="1800">
                <a:solidFill>
                  <a:srgbClr val="FFFFFF"/>
                </a:solidFill>
              </a:rPr>
              <a:t>Entregar as avaliações diagnósticas corrigidas e fazer a correção em sala de aula tirando duvidas junto a sala de aula.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B7FB2-4012-481D-B3D1-7301CCF6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4982" y="-1328"/>
            <a:ext cx="440701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sa de sala de conferências">
            <a:extLst>
              <a:ext uri="{FF2B5EF4-FFF2-40B4-BE49-F238E27FC236}">
                <a16:creationId xmlns:a16="http://schemas.microsoft.com/office/drawing/2014/main" id="{4A1BB3CC-5836-1B2B-05C6-4462E1602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2647"/>
          <a:stretch/>
        </p:blipFill>
        <p:spPr>
          <a:xfrm>
            <a:off x="7784982" y="-1328"/>
            <a:ext cx="44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6B988-21B5-5F77-BF4F-EE5C04365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5161" r="-1" b="7267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03F975-3430-BA92-E68B-CFC6938F1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833" y="49347"/>
            <a:ext cx="9144000" cy="2387600"/>
          </a:xfrm>
        </p:spPr>
        <p:txBody>
          <a:bodyPr>
            <a:normAutofit/>
          </a:bodyPr>
          <a:lstStyle/>
          <a:p>
            <a:r>
              <a:rPr lang="pt-BR" sz="8000" dirty="0">
                <a:solidFill>
                  <a:srgbClr val="FFFFFF"/>
                </a:solidFill>
              </a:rPr>
              <a:t>3°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D45F16-0C56-4D48-7D0D-00118DDB6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84" y="2552991"/>
            <a:ext cx="7024966" cy="2810800"/>
          </a:xfrm>
        </p:spPr>
        <p:txBody>
          <a:bodyPr>
            <a:noAutofit/>
          </a:bodyPr>
          <a:lstStyle/>
          <a:p>
            <a:r>
              <a:rPr lang="pt-BR" sz="8800" b="1" dirty="0">
                <a:solidFill>
                  <a:srgbClr val="FFFFFF"/>
                </a:solidFill>
              </a:rPr>
              <a:t>Números Naturais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E84055-8BEA-5A27-2246-86D32E47C35E}"/>
              </a:ext>
            </a:extLst>
          </p:cNvPr>
          <p:cNvSpPr txBox="1"/>
          <p:nvPr/>
        </p:nvSpPr>
        <p:spPr>
          <a:xfrm>
            <a:off x="8649294" y="2106789"/>
            <a:ext cx="3519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(EF06MA02)</a:t>
            </a:r>
            <a:r>
              <a:rPr lang="pt-BR" dirty="0">
                <a:solidFill>
                  <a:srgbClr val="002060"/>
                </a:solidFill>
              </a:rPr>
              <a:t> Reconhecer o sistema de numeração decimal como fruto de um processo histórico, percebendo semelhanças e diferenças com outros sistemas de numeração, de modo a sistematizar suas principais características (base, valor posicional e valor do zero), utilizando, inclusive, a composição e decomposição de números naturais e números racionais em sua representação decimal.</a:t>
            </a:r>
          </a:p>
        </p:txBody>
      </p:sp>
    </p:spTree>
    <p:extLst>
      <p:ext uri="{BB962C8B-B14F-4D97-AF65-F5344CB8AC3E}">
        <p14:creationId xmlns:p14="http://schemas.microsoft.com/office/powerpoint/2010/main" val="27938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D5A8F-D7B0-8787-ACD9-0B4947A3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88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Um pouquinho da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AE6F0B-A12C-DF9B-C6BF-2D826845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539550"/>
            <a:ext cx="11019453" cy="4749283"/>
          </a:xfrm>
        </p:spPr>
        <p:txBody>
          <a:bodyPr>
            <a:normAutofit fontScale="92500"/>
          </a:bodyPr>
          <a:lstStyle/>
          <a:p>
            <a:pPr marL="228600" indent="0">
              <a:buNone/>
            </a:pPr>
            <a:r>
              <a:rPr lang="pt-BR" dirty="0">
                <a:solidFill>
                  <a:srgbClr val="00B0F0">
                    <a:alpha val="70000"/>
                  </a:srgbClr>
                </a:solidFill>
              </a:rPr>
              <a:t>Início a aula contando quantos alunos tem na sala de aula.</a:t>
            </a:r>
          </a:p>
          <a:p>
            <a:pPr marL="228600" indent="0">
              <a:buNone/>
            </a:pPr>
            <a:r>
              <a:rPr lang="pt-BR" dirty="0"/>
              <a:t>Já se perguntou como os seres humanos começaram a contar?</a:t>
            </a:r>
          </a:p>
          <a:p>
            <a:pPr marL="228600" indent="0">
              <a:buNone/>
            </a:pPr>
            <a:r>
              <a:rPr lang="pt-BR" dirty="0"/>
              <a:t>Há milhares de anos, o ser humano já contava pequenas quantidades: os animais que caçava, os objetos que fazia, as ovelhas que criavam, entre outros.</a:t>
            </a:r>
          </a:p>
          <a:p>
            <a:pPr marL="228600" indent="0">
              <a:buNone/>
            </a:pPr>
            <a:r>
              <a:rPr lang="pt-BR" dirty="0"/>
              <a:t>O que eles utilizavam para contar se ainda não existiam os números?</a:t>
            </a:r>
          </a:p>
          <a:p>
            <a:pPr marL="228600" indent="0">
              <a:buNone/>
            </a:pPr>
            <a:r>
              <a:rPr lang="pt-BR" dirty="0"/>
              <a:t>Usavam os dedos da mão, pedrinhas, galhos de árvores, entre outros.</a:t>
            </a:r>
          </a:p>
          <a:p>
            <a:pPr marL="228600" indent="0">
              <a:buNone/>
            </a:pPr>
            <a:r>
              <a:rPr lang="pt-BR" dirty="0"/>
              <a:t>As primeiras marcações das quantidades foram feitas com desenhos nas paredes das cavernas, nós em cordas, pedrinhas, ossos, etc...</a:t>
            </a:r>
          </a:p>
        </p:txBody>
      </p:sp>
    </p:spTree>
    <p:extLst>
      <p:ext uri="{BB962C8B-B14F-4D97-AF65-F5344CB8AC3E}">
        <p14:creationId xmlns:p14="http://schemas.microsoft.com/office/powerpoint/2010/main" val="205853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0B174-FB7B-A441-53F1-531D57EF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559837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Continuação da 3° aula...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3CAA5-6DAD-7497-7963-DB2BC948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10139"/>
            <a:ext cx="11047444" cy="4488024"/>
          </a:xfrm>
        </p:spPr>
        <p:txBody>
          <a:bodyPr>
            <a:normAutofit lnSpcReduction="10000"/>
          </a:bodyPr>
          <a:lstStyle/>
          <a:p>
            <a:pPr marL="228600" indent="0">
              <a:buNone/>
            </a:pPr>
            <a:r>
              <a:rPr lang="pt-BR" dirty="0"/>
              <a:t>Com o passar do tempo, surgiu a necessidade de usar símbolos para registrar quantidades. E, conforme o ser humano precisou registrar quantidades cada vez maiores devido ao pastoreio e, depois, com o início do comércio, foi necessário aperfeiçoar a maneira de contá-las e representa-las.</a:t>
            </a:r>
          </a:p>
          <a:p>
            <a:pPr marL="228600" indent="0">
              <a:buNone/>
            </a:pPr>
            <a:r>
              <a:rPr lang="pt-BR" dirty="0">
                <a:solidFill>
                  <a:srgbClr val="00B050">
                    <a:alpha val="70000"/>
                  </a:srgbClr>
                </a:solidFill>
              </a:rPr>
              <a:t>Atividade no caderno:</a:t>
            </a:r>
          </a:p>
          <a:p>
            <a:pPr marL="228600" indent="0">
              <a:buNone/>
            </a:pPr>
            <a:r>
              <a:rPr lang="pt-BR" dirty="0">
                <a:solidFill>
                  <a:srgbClr val="FF0000">
                    <a:alpha val="70000"/>
                  </a:srgbClr>
                </a:solidFill>
              </a:rPr>
              <a:t>Faça uma representação no caderno do número de meninos ou meninas presentas na sala de aula. Utilize o método de contar antigo, fazendo riscos em osso, pedrinhas, etc...</a:t>
            </a:r>
          </a:p>
        </p:txBody>
      </p:sp>
    </p:spTree>
    <p:extLst>
      <p:ext uri="{BB962C8B-B14F-4D97-AF65-F5344CB8AC3E}">
        <p14:creationId xmlns:p14="http://schemas.microsoft.com/office/powerpoint/2010/main" val="761318517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1578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Sabon Next LT</vt:lpstr>
      <vt:lpstr>Wingdings</vt:lpstr>
      <vt:lpstr>LuminousVTI</vt:lpstr>
      <vt:lpstr>Matemática 6° ano</vt:lpstr>
      <vt:lpstr>1° Bimestre</vt:lpstr>
      <vt:lpstr>1° aula</vt:lpstr>
      <vt:lpstr>Avaliação Diagnóstica – 6° ano</vt:lpstr>
      <vt:lpstr>2° aula</vt:lpstr>
      <vt:lpstr>Entrega e correção da Avaliação Diagnóstica</vt:lpstr>
      <vt:lpstr>3° aula</vt:lpstr>
      <vt:lpstr>Um pouquinho da história</vt:lpstr>
      <vt:lpstr>Continuação da 3° aula...</vt:lpstr>
      <vt:lpstr>4° aula</vt:lpstr>
      <vt:lpstr>Apresentação do PowerPoint</vt:lpstr>
      <vt:lpstr>Apresentação do PowerPoint</vt:lpstr>
      <vt:lpstr>5° aula</vt:lpstr>
      <vt:lpstr>Apresentação do PowerPoint</vt:lpstr>
      <vt:lpstr>Continuação da 5° aula ...</vt:lpstr>
      <vt:lpstr>6° aula</vt:lpstr>
      <vt:lpstr>Um pouquinho da história...</vt:lpstr>
      <vt:lpstr>7° aula</vt:lpstr>
      <vt:lpstr>Sistema de numeração egípcio</vt:lpstr>
      <vt:lpstr>Sistema de numeração romano</vt:lpstr>
      <vt:lpstr>Exercícios: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6° ano</dc:title>
  <dc:creator>joão victor gallucci moreira</dc:creator>
  <cp:lastModifiedBy>joão victor gallucci moreira</cp:lastModifiedBy>
  <cp:revision>1</cp:revision>
  <dcterms:created xsi:type="dcterms:W3CDTF">2024-01-01T15:43:34Z</dcterms:created>
  <dcterms:modified xsi:type="dcterms:W3CDTF">2024-01-01T21:39:51Z</dcterms:modified>
</cp:coreProperties>
</file>